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5"/>
  </p:notesMasterIdLst>
  <p:sldIdLst>
    <p:sldId id="256" r:id="rId3"/>
    <p:sldId id="257" r:id="rId4"/>
    <p:sldId id="260" r:id="rId5"/>
    <p:sldId id="261" r:id="rId6"/>
    <p:sldId id="278" r:id="rId7"/>
    <p:sldId id="263" r:id="rId8"/>
    <p:sldId id="264" r:id="rId9"/>
    <p:sldId id="285" r:id="rId10"/>
    <p:sldId id="283" r:id="rId11"/>
    <p:sldId id="286" r:id="rId12"/>
    <p:sldId id="287" r:id="rId13"/>
    <p:sldId id="284" r:id="rId14"/>
  </p:sldIdLst>
  <p:sldSz cx="9144000" cy="5143500" type="screen16x9"/>
  <p:notesSz cx="6858000" cy="9144000"/>
  <p:embeddedFontLst>
    <p:embeddedFont>
      <p:font typeface="華康儷粗黑(P)" panose="020B0700000000000000" pitchFamily="34" charset="-120"/>
      <p:regular r:id="rId16"/>
    </p:embeddedFont>
    <p:embeddedFont>
      <p:font typeface="Barlow" panose="02020500000000000000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goe UI Light" panose="020B0502040204020203" pitchFamily="34" charset="0"/>
      <p:regular r:id="rId25"/>
      <p:italic r:id="rId26"/>
    </p:embeddedFont>
    <p:embeddedFont>
      <p:font typeface="華康粗黑體(P)" panose="020B0700000000000000" pitchFamily="34" charset="-120"/>
      <p:regular r:id="rId27"/>
    </p:embeddedFont>
    <p:embeddedFont>
      <p:font typeface="微軟正黑體" panose="020B0604030504040204" pitchFamily="34" charset="-12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CC00"/>
    <a:srgbClr val="FFFFFF"/>
    <a:srgbClr val="AC1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7D34E8-AAF3-406B-B8A5-62DB8E95CF51}">
  <a:tblStyle styleId="{FF7D34E8-AAF3-406B-B8A5-62DB8E95CF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102" y="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C84D4C-085D-400E-8E6F-076E5EB635CC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508BF29-9D59-4731-8EE3-C2E551F40862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sz="1400" b="1" dirty="0">
              <a:latin typeface="微軟正黑體" pitchFamily="34" charset="-120"/>
              <a:ea typeface="微軟正黑體" pitchFamily="34" charset="-120"/>
            </a:rPr>
            <a:t>上群創立</a:t>
          </a:r>
          <a:endParaRPr lang="en-US" altLang="zh-TW" sz="1400" b="1" dirty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ct val="35000"/>
            </a:spcAft>
          </a:pPr>
          <a:r>
            <a:rPr lang="zh-TW" sz="1400" b="1" dirty="0">
              <a:latin typeface="微軟正黑體" pitchFamily="34" charset="-120"/>
              <a:ea typeface="微軟正黑體" pitchFamily="34" charset="-120"/>
            </a:rPr>
            <a:t>專營熱泵事業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A9304FE2-E4A3-4803-B57E-4FEF7D31064E}" type="parTrans" cxnId="{1DF7B68C-62EE-420D-906A-EE0B6C307088}">
      <dgm:prSet/>
      <dgm:spPr/>
      <dgm:t>
        <a:bodyPr/>
        <a:lstStyle/>
        <a:p>
          <a:endParaRPr lang="zh-TW" altLang="en-US"/>
        </a:p>
      </dgm:t>
    </dgm:pt>
    <dgm:pt modelId="{67AE4CD7-4FDA-49FF-8A36-AB1FEFABB9D7}" type="sibTrans" cxnId="{1DF7B68C-62EE-420D-906A-EE0B6C307088}">
      <dgm:prSet/>
      <dgm:spPr/>
      <dgm:t>
        <a:bodyPr/>
        <a:lstStyle/>
        <a:p>
          <a:endParaRPr lang="zh-TW" altLang="en-US"/>
        </a:p>
      </dgm:t>
    </dgm:pt>
    <dgm:pt modelId="{6E7E6C30-F8DF-441D-95FC-CB4107D978CF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1250" b="1" dirty="0">
              <a:latin typeface="微軟正黑體" pitchFamily="34" charset="-120"/>
              <a:ea typeface="微軟正黑體" pitchFamily="34" charset="-120"/>
            </a:rPr>
            <a:t>領先業界使用</a:t>
          </a:r>
          <a:r>
            <a:rPr lang="en-US" altLang="en-US" sz="1250" b="1" dirty="0">
              <a:latin typeface="微軟正黑體" pitchFamily="34" charset="-120"/>
              <a:ea typeface="微軟正黑體" pitchFamily="34" charset="-120"/>
            </a:rPr>
            <a:t>R410A</a:t>
          </a:r>
          <a:r>
            <a:rPr lang="zh-TW" altLang="en-US" sz="1250" b="1" dirty="0">
              <a:latin typeface="微軟正黑體" pitchFamily="34" charset="-120"/>
              <a:ea typeface="微軟正黑體" pitchFamily="34" charset="-120"/>
            </a:rPr>
            <a:t>冷媒</a:t>
          </a:r>
        </a:p>
      </dgm:t>
    </dgm:pt>
    <dgm:pt modelId="{DAF96429-4E8B-47A7-A433-A6D2D145F4BA}" type="parTrans" cxnId="{97C81055-A40F-4556-8917-806638FFF8DE}">
      <dgm:prSet/>
      <dgm:spPr/>
      <dgm:t>
        <a:bodyPr/>
        <a:lstStyle/>
        <a:p>
          <a:endParaRPr lang="zh-TW" altLang="en-US"/>
        </a:p>
      </dgm:t>
    </dgm:pt>
    <dgm:pt modelId="{77F6A48D-F55B-4439-A46F-0F8D6D2CEA13}" type="sibTrans" cxnId="{97C81055-A40F-4556-8917-806638FFF8DE}">
      <dgm:prSet/>
      <dgm:spPr/>
      <dgm:t>
        <a:bodyPr/>
        <a:lstStyle/>
        <a:p>
          <a:endParaRPr lang="zh-TW" altLang="en-US"/>
        </a:p>
      </dgm:t>
    </dgm:pt>
    <dgm:pt modelId="{DF874D7E-4D14-4488-A970-E185F7A0D0D5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sz="1600" b="1" dirty="0">
              <a:latin typeface="微軟正黑體" pitchFamily="34" charset="-120"/>
              <a:ea typeface="微軟正黑體" pitchFamily="34" charset="-120"/>
            </a:rPr>
            <a:t>跨足大型</a:t>
          </a:r>
          <a:endParaRPr lang="en-US" altLang="zh-TW" sz="1600" b="1" dirty="0">
            <a:latin typeface="微軟正黑體" pitchFamily="34" charset="-120"/>
            <a:ea typeface="微軟正黑體" pitchFamily="34" charset="-120"/>
          </a:endParaRPr>
        </a:p>
        <a:p>
          <a:pPr algn="ctr">
            <a:spcAft>
              <a:spcPct val="35000"/>
            </a:spcAft>
          </a:pPr>
          <a:r>
            <a:rPr lang="zh-TW" sz="1600" b="1" dirty="0">
              <a:latin typeface="微軟正黑體" pitchFamily="34" charset="-120"/>
              <a:ea typeface="微軟正黑體" pitchFamily="34" charset="-120"/>
            </a:rPr>
            <a:t>商用熱泵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BEE19FCD-9EFD-4042-A574-C2083E5E4A40}" type="parTrans" cxnId="{1808100A-84FF-4B74-9191-E149DE5187BA}">
      <dgm:prSet/>
      <dgm:spPr/>
      <dgm:t>
        <a:bodyPr/>
        <a:lstStyle/>
        <a:p>
          <a:endParaRPr lang="zh-TW" altLang="en-US"/>
        </a:p>
      </dgm:t>
    </dgm:pt>
    <dgm:pt modelId="{7556DDCF-8AF7-414B-AF84-5E9D5461FAFD}" type="sibTrans" cxnId="{1808100A-84FF-4B74-9191-E149DE5187BA}">
      <dgm:prSet/>
      <dgm:spPr/>
      <dgm:t>
        <a:bodyPr/>
        <a:lstStyle/>
        <a:p>
          <a:endParaRPr lang="zh-TW" altLang="en-US"/>
        </a:p>
      </dgm:t>
    </dgm:pt>
    <dgm:pt modelId="{776846FD-3B57-429C-9897-7FB5B6699018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可</a:t>
          </a:r>
          <a:r>
            <a:rPr lang="zh-TW" sz="1400" b="1" dirty="0">
              <a:latin typeface="微軟正黑體" pitchFamily="34" charset="-120"/>
              <a:ea typeface="微軟正黑體" pitchFamily="34" charset="-120"/>
            </a:rPr>
            <a:t>升級空調</a:t>
          </a: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三合一熱泵</a:t>
          </a:r>
        </a:p>
      </dgm:t>
    </dgm:pt>
    <dgm:pt modelId="{95F8D0D4-CD8B-40C3-A3E5-F30683AE6062}" type="parTrans" cxnId="{0EE01CA6-F706-4D37-AC02-45258066CB78}">
      <dgm:prSet/>
      <dgm:spPr/>
      <dgm:t>
        <a:bodyPr/>
        <a:lstStyle/>
        <a:p>
          <a:endParaRPr lang="zh-TW" altLang="en-US"/>
        </a:p>
      </dgm:t>
    </dgm:pt>
    <dgm:pt modelId="{B908C991-F9E9-4C45-8744-2777176A55DA}" type="sibTrans" cxnId="{0EE01CA6-F706-4D37-AC02-45258066CB78}">
      <dgm:prSet/>
      <dgm:spPr/>
      <dgm:t>
        <a:bodyPr/>
        <a:lstStyle/>
        <a:p>
          <a:endParaRPr lang="zh-TW" altLang="en-US"/>
        </a:p>
      </dgm:t>
    </dgm:pt>
    <dgm:pt modelId="{6C6D0553-EE58-43CF-A5D7-CA4F3ECA49E3}">
      <dgm:prSet phldrT="[文字]" custT="1"/>
      <dgm:spPr/>
      <dgm:t>
        <a:bodyPr/>
        <a:lstStyle/>
        <a:p>
          <a:pPr algn="ctr">
            <a:spcAft>
              <a:spcPts val="0"/>
            </a:spcAft>
          </a:pPr>
          <a:r>
            <a:rPr lang="zh-TW" sz="1400" b="1" dirty="0">
              <a:latin typeface="微軟正黑體" pitchFamily="34" charset="-120"/>
              <a:ea typeface="微軟正黑體" pitchFamily="34" charset="-120"/>
            </a:rPr>
            <a:t>台灣優良</a:t>
          </a:r>
          <a:endParaRPr lang="en-US" altLang="zh-TW" sz="1400" b="1" dirty="0">
            <a:latin typeface="微軟正黑體" pitchFamily="34" charset="-120"/>
            <a:ea typeface="微軟正黑體" pitchFamily="34" charset="-120"/>
          </a:endParaRPr>
        </a:p>
        <a:p>
          <a:pPr algn="ctr">
            <a:spcAft>
              <a:spcPts val="0"/>
            </a:spcAft>
          </a:pPr>
          <a:r>
            <a:rPr lang="zh-TW" sz="1400" b="1" dirty="0">
              <a:latin typeface="微軟正黑體" pitchFamily="34" charset="-120"/>
              <a:ea typeface="微軟正黑體" pitchFamily="34" charset="-120"/>
            </a:rPr>
            <a:t>產品金品獎</a:t>
          </a:r>
          <a:endParaRPr lang="zh-TW" alt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C175344A-40C5-44BF-910A-D4796FEEDD47}" type="parTrans" cxnId="{F0135460-C83C-4D34-A798-1D005FB3AC88}">
      <dgm:prSet/>
      <dgm:spPr/>
      <dgm:t>
        <a:bodyPr/>
        <a:lstStyle/>
        <a:p>
          <a:endParaRPr lang="zh-TW" altLang="en-US"/>
        </a:p>
      </dgm:t>
    </dgm:pt>
    <dgm:pt modelId="{F7CDAE2A-0A7A-4233-9764-4DEDE0C1D77A}" type="sibTrans" cxnId="{F0135460-C83C-4D34-A798-1D005FB3AC88}">
      <dgm:prSet/>
      <dgm:spPr/>
      <dgm:t>
        <a:bodyPr/>
        <a:lstStyle/>
        <a:p>
          <a:endParaRPr lang="zh-TW" altLang="en-US"/>
        </a:p>
      </dgm:t>
    </dgm:pt>
    <dgm:pt modelId="{860795B9-1A17-4118-A98D-C4255C24FB64}">
      <dgm:prSet phldrT="[文字]"/>
      <dgm:spPr/>
      <dgm:t>
        <a:bodyPr/>
        <a:lstStyle/>
        <a:p>
          <a:r>
            <a:rPr lang="zh-TW" b="1" dirty="0">
              <a:latin typeface="微軟正黑體" pitchFamily="34" charset="-120"/>
              <a:ea typeface="微軟正黑體" pitchFamily="34" charset="-120"/>
            </a:rPr>
            <a:t>台灣優良</a:t>
          </a:r>
          <a:endParaRPr lang="en-US" altLang="zh-TW" b="1" dirty="0">
            <a:latin typeface="微軟正黑體" pitchFamily="34" charset="-120"/>
            <a:ea typeface="微軟正黑體" pitchFamily="34" charset="-120"/>
          </a:endParaRPr>
        </a:p>
        <a:p>
          <a:r>
            <a:rPr lang="zh-TW" b="1" dirty="0">
              <a:latin typeface="微軟正黑體" pitchFamily="34" charset="-120"/>
              <a:ea typeface="微軟正黑體" pitchFamily="34" charset="-120"/>
            </a:rPr>
            <a:t>產品金品獎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588A71DE-BDCB-41DB-8349-BD3008569D71}" type="parTrans" cxnId="{0DA8734A-35C6-4CE9-A637-F1391B021D18}">
      <dgm:prSet/>
      <dgm:spPr/>
      <dgm:t>
        <a:bodyPr/>
        <a:lstStyle/>
        <a:p>
          <a:endParaRPr lang="zh-TW" altLang="en-US"/>
        </a:p>
      </dgm:t>
    </dgm:pt>
    <dgm:pt modelId="{396A5934-394B-4307-BADC-BCA0189D6B93}" type="sibTrans" cxnId="{0DA8734A-35C6-4CE9-A637-F1391B021D18}">
      <dgm:prSet/>
      <dgm:spPr/>
      <dgm:t>
        <a:bodyPr/>
        <a:lstStyle/>
        <a:p>
          <a:endParaRPr lang="zh-TW" altLang="en-US"/>
        </a:p>
      </dgm:t>
    </dgm:pt>
    <dgm:pt modelId="{905CEAB5-2D18-47E3-8B98-B3DA4EACF7D0}" type="pres">
      <dgm:prSet presAssocID="{4EC84D4C-085D-400E-8E6F-076E5EB635CC}" presName="Name0" presStyleCnt="0">
        <dgm:presLayoutVars>
          <dgm:dir/>
          <dgm:resizeHandles val="exact"/>
        </dgm:presLayoutVars>
      </dgm:prSet>
      <dgm:spPr/>
    </dgm:pt>
    <dgm:pt modelId="{236DF169-8441-4F38-AF7B-D01DAD01AB0F}" type="pres">
      <dgm:prSet presAssocID="{7508BF29-9D59-4731-8EE3-C2E551F40862}" presName="parTxOnly" presStyleLbl="node1" presStyleIdx="0" presStyleCnt="6" custLinFactNeighborX="2210" custLinFactNeighborY="-20889">
        <dgm:presLayoutVars>
          <dgm:bulletEnabled val="1"/>
        </dgm:presLayoutVars>
      </dgm:prSet>
      <dgm:spPr/>
    </dgm:pt>
    <dgm:pt modelId="{14BA9939-5B6D-4FA4-8D53-5AF346C8ED40}" type="pres">
      <dgm:prSet presAssocID="{67AE4CD7-4FDA-49FF-8A36-AB1FEFABB9D7}" presName="parSpace" presStyleCnt="0"/>
      <dgm:spPr/>
    </dgm:pt>
    <dgm:pt modelId="{29B59DC8-01E6-4E94-A069-73719ADFF896}" type="pres">
      <dgm:prSet presAssocID="{6E7E6C30-F8DF-441D-95FC-CB4107D978CF}" presName="parTxOnly" presStyleLbl="node1" presStyleIdx="1" presStyleCnt="6" custScaleY="103771" custLinFactNeighborY="-20889">
        <dgm:presLayoutVars>
          <dgm:bulletEnabled val="1"/>
        </dgm:presLayoutVars>
      </dgm:prSet>
      <dgm:spPr/>
    </dgm:pt>
    <dgm:pt modelId="{E02C153C-302D-427A-8A2F-194849AE5321}" type="pres">
      <dgm:prSet presAssocID="{77F6A48D-F55B-4439-A46F-0F8D6D2CEA13}" presName="parSpace" presStyleCnt="0"/>
      <dgm:spPr/>
    </dgm:pt>
    <dgm:pt modelId="{1678BB08-2B29-4A45-975F-24EE0E8491D6}" type="pres">
      <dgm:prSet presAssocID="{DF874D7E-4D14-4488-A970-E185F7A0D0D5}" presName="parTxOnly" presStyleLbl="node1" presStyleIdx="2" presStyleCnt="6" custLinFactNeighborY="-20889">
        <dgm:presLayoutVars>
          <dgm:bulletEnabled val="1"/>
        </dgm:presLayoutVars>
      </dgm:prSet>
      <dgm:spPr/>
    </dgm:pt>
    <dgm:pt modelId="{95B6F9A0-5661-4094-A67C-56BBDEF5D74B}" type="pres">
      <dgm:prSet presAssocID="{7556DDCF-8AF7-414B-AF84-5E9D5461FAFD}" presName="parSpace" presStyleCnt="0"/>
      <dgm:spPr/>
    </dgm:pt>
    <dgm:pt modelId="{ED4B1E7F-F661-4083-A5B3-7E9F62A96611}" type="pres">
      <dgm:prSet presAssocID="{776846FD-3B57-429C-9897-7FB5B6699018}" presName="parTxOnly" presStyleLbl="node1" presStyleIdx="3" presStyleCnt="6" custLinFactNeighborY="-20889">
        <dgm:presLayoutVars>
          <dgm:bulletEnabled val="1"/>
        </dgm:presLayoutVars>
      </dgm:prSet>
      <dgm:spPr/>
    </dgm:pt>
    <dgm:pt modelId="{28B58198-D012-4C8F-B207-5E5FF49919AD}" type="pres">
      <dgm:prSet presAssocID="{B908C991-F9E9-4C45-8744-2777176A55DA}" presName="parSpace" presStyleCnt="0"/>
      <dgm:spPr/>
    </dgm:pt>
    <dgm:pt modelId="{8C4C5DC8-B6F6-4BDC-9BF6-C6AD9D30EAA9}" type="pres">
      <dgm:prSet presAssocID="{6C6D0553-EE58-43CF-A5D7-CA4F3ECA49E3}" presName="parTxOnly" presStyleLbl="node1" presStyleIdx="4" presStyleCnt="6" custLinFactNeighborY="-20889">
        <dgm:presLayoutVars>
          <dgm:bulletEnabled val="1"/>
        </dgm:presLayoutVars>
      </dgm:prSet>
      <dgm:spPr/>
    </dgm:pt>
    <dgm:pt modelId="{AEF42768-3938-477F-BB06-5026F4B6490F}" type="pres">
      <dgm:prSet presAssocID="{F7CDAE2A-0A7A-4233-9764-4DEDE0C1D77A}" presName="parSpace" presStyleCnt="0"/>
      <dgm:spPr/>
    </dgm:pt>
    <dgm:pt modelId="{598F611B-94C8-4804-B172-04764EA7EBFC}" type="pres">
      <dgm:prSet presAssocID="{860795B9-1A17-4118-A98D-C4255C24FB64}" presName="parTxOnly" presStyleLbl="node1" presStyleIdx="5" presStyleCnt="6" custLinFactNeighborY="-20889">
        <dgm:presLayoutVars>
          <dgm:bulletEnabled val="1"/>
        </dgm:presLayoutVars>
      </dgm:prSet>
      <dgm:spPr/>
    </dgm:pt>
  </dgm:ptLst>
  <dgm:cxnLst>
    <dgm:cxn modelId="{1808100A-84FF-4B74-9191-E149DE5187BA}" srcId="{4EC84D4C-085D-400E-8E6F-076E5EB635CC}" destId="{DF874D7E-4D14-4488-A970-E185F7A0D0D5}" srcOrd="2" destOrd="0" parTransId="{BEE19FCD-9EFD-4042-A574-C2083E5E4A40}" sibTransId="{7556DDCF-8AF7-414B-AF84-5E9D5461FAFD}"/>
    <dgm:cxn modelId="{2C3B7D19-94FC-463B-A730-1DA449C5D2E0}" type="presOf" srcId="{776846FD-3B57-429C-9897-7FB5B6699018}" destId="{ED4B1E7F-F661-4083-A5B3-7E9F62A96611}" srcOrd="0" destOrd="0" presId="urn:microsoft.com/office/officeart/2005/8/layout/hChevron3"/>
    <dgm:cxn modelId="{6D27DB26-BF6E-47F7-9C22-3B2B34F85DAD}" type="presOf" srcId="{860795B9-1A17-4118-A98D-C4255C24FB64}" destId="{598F611B-94C8-4804-B172-04764EA7EBFC}" srcOrd="0" destOrd="0" presId="urn:microsoft.com/office/officeart/2005/8/layout/hChevron3"/>
    <dgm:cxn modelId="{BE537833-E56B-472E-8809-004B1F56182E}" type="presOf" srcId="{7508BF29-9D59-4731-8EE3-C2E551F40862}" destId="{236DF169-8441-4F38-AF7B-D01DAD01AB0F}" srcOrd="0" destOrd="0" presId="urn:microsoft.com/office/officeart/2005/8/layout/hChevron3"/>
    <dgm:cxn modelId="{5B6E673A-0C80-409A-8A55-297AD32F430F}" type="presOf" srcId="{6C6D0553-EE58-43CF-A5D7-CA4F3ECA49E3}" destId="{8C4C5DC8-B6F6-4BDC-9BF6-C6AD9D30EAA9}" srcOrd="0" destOrd="0" presId="urn:microsoft.com/office/officeart/2005/8/layout/hChevron3"/>
    <dgm:cxn modelId="{2C29913E-B5A3-4294-BB92-9644400DA2A2}" type="presOf" srcId="{DF874D7E-4D14-4488-A970-E185F7A0D0D5}" destId="{1678BB08-2B29-4A45-975F-24EE0E8491D6}" srcOrd="0" destOrd="0" presId="urn:microsoft.com/office/officeart/2005/8/layout/hChevron3"/>
    <dgm:cxn modelId="{2A38F940-33BA-435B-A138-8E58FAFE5FBE}" type="presOf" srcId="{6E7E6C30-F8DF-441D-95FC-CB4107D978CF}" destId="{29B59DC8-01E6-4E94-A069-73719ADFF896}" srcOrd="0" destOrd="0" presId="urn:microsoft.com/office/officeart/2005/8/layout/hChevron3"/>
    <dgm:cxn modelId="{F0135460-C83C-4D34-A798-1D005FB3AC88}" srcId="{4EC84D4C-085D-400E-8E6F-076E5EB635CC}" destId="{6C6D0553-EE58-43CF-A5D7-CA4F3ECA49E3}" srcOrd="4" destOrd="0" parTransId="{C175344A-40C5-44BF-910A-D4796FEEDD47}" sibTransId="{F7CDAE2A-0A7A-4233-9764-4DEDE0C1D77A}"/>
    <dgm:cxn modelId="{0DA8734A-35C6-4CE9-A637-F1391B021D18}" srcId="{4EC84D4C-085D-400E-8E6F-076E5EB635CC}" destId="{860795B9-1A17-4118-A98D-C4255C24FB64}" srcOrd="5" destOrd="0" parTransId="{588A71DE-BDCB-41DB-8349-BD3008569D71}" sibTransId="{396A5934-394B-4307-BADC-BCA0189D6B93}"/>
    <dgm:cxn modelId="{97C81055-A40F-4556-8917-806638FFF8DE}" srcId="{4EC84D4C-085D-400E-8E6F-076E5EB635CC}" destId="{6E7E6C30-F8DF-441D-95FC-CB4107D978CF}" srcOrd="1" destOrd="0" parTransId="{DAF96429-4E8B-47A7-A433-A6D2D145F4BA}" sibTransId="{77F6A48D-F55B-4439-A46F-0F8D6D2CEA13}"/>
    <dgm:cxn modelId="{1DF7B68C-62EE-420D-906A-EE0B6C307088}" srcId="{4EC84D4C-085D-400E-8E6F-076E5EB635CC}" destId="{7508BF29-9D59-4731-8EE3-C2E551F40862}" srcOrd="0" destOrd="0" parTransId="{A9304FE2-E4A3-4803-B57E-4FEF7D31064E}" sibTransId="{67AE4CD7-4FDA-49FF-8A36-AB1FEFABB9D7}"/>
    <dgm:cxn modelId="{0EE01CA6-F706-4D37-AC02-45258066CB78}" srcId="{4EC84D4C-085D-400E-8E6F-076E5EB635CC}" destId="{776846FD-3B57-429C-9897-7FB5B6699018}" srcOrd="3" destOrd="0" parTransId="{95F8D0D4-CD8B-40C3-A3E5-F30683AE6062}" sibTransId="{B908C991-F9E9-4C45-8744-2777176A55DA}"/>
    <dgm:cxn modelId="{0273F1EE-D373-403F-9519-CDEF28B40449}" type="presOf" srcId="{4EC84D4C-085D-400E-8E6F-076E5EB635CC}" destId="{905CEAB5-2D18-47E3-8B98-B3DA4EACF7D0}" srcOrd="0" destOrd="0" presId="urn:microsoft.com/office/officeart/2005/8/layout/hChevron3"/>
    <dgm:cxn modelId="{9C4AB1F6-492E-417C-AB0F-155244290DF5}" type="presParOf" srcId="{905CEAB5-2D18-47E3-8B98-B3DA4EACF7D0}" destId="{236DF169-8441-4F38-AF7B-D01DAD01AB0F}" srcOrd="0" destOrd="0" presId="urn:microsoft.com/office/officeart/2005/8/layout/hChevron3"/>
    <dgm:cxn modelId="{C0CC8392-2EB1-49B1-BC0C-39AA8B80B3CE}" type="presParOf" srcId="{905CEAB5-2D18-47E3-8B98-B3DA4EACF7D0}" destId="{14BA9939-5B6D-4FA4-8D53-5AF346C8ED40}" srcOrd="1" destOrd="0" presId="urn:microsoft.com/office/officeart/2005/8/layout/hChevron3"/>
    <dgm:cxn modelId="{2E0C6F63-E7AF-4929-94E2-E1E509375AAC}" type="presParOf" srcId="{905CEAB5-2D18-47E3-8B98-B3DA4EACF7D0}" destId="{29B59DC8-01E6-4E94-A069-73719ADFF896}" srcOrd="2" destOrd="0" presId="urn:microsoft.com/office/officeart/2005/8/layout/hChevron3"/>
    <dgm:cxn modelId="{7380532F-8AC2-474E-A5D0-B2F5DAB54A24}" type="presParOf" srcId="{905CEAB5-2D18-47E3-8B98-B3DA4EACF7D0}" destId="{E02C153C-302D-427A-8A2F-194849AE5321}" srcOrd="3" destOrd="0" presId="urn:microsoft.com/office/officeart/2005/8/layout/hChevron3"/>
    <dgm:cxn modelId="{203F4CA6-2A03-41A4-8444-3C931C3F648E}" type="presParOf" srcId="{905CEAB5-2D18-47E3-8B98-B3DA4EACF7D0}" destId="{1678BB08-2B29-4A45-975F-24EE0E8491D6}" srcOrd="4" destOrd="0" presId="urn:microsoft.com/office/officeart/2005/8/layout/hChevron3"/>
    <dgm:cxn modelId="{082D4AE6-1920-48C3-846B-6126C1AD000F}" type="presParOf" srcId="{905CEAB5-2D18-47E3-8B98-B3DA4EACF7D0}" destId="{95B6F9A0-5661-4094-A67C-56BBDEF5D74B}" srcOrd="5" destOrd="0" presId="urn:microsoft.com/office/officeart/2005/8/layout/hChevron3"/>
    <dgm:cxn modelId="{68DBBBA8-5608-4471-9288-000FB8DFC814}" type="presParOf" srcId="{905CEAB5-2D18-47E3-8B98-B3DA4EACF7D0}" destId="{ED4B1E7F-F661-4083-A5B3-7E9F62A96611}" srcOrd="6" destOrd="0" presId="urn:microsoft.com/office/officeart/2005/8/layout/hChevron3"/>
    <dgm:cxn modelId="{15CED013-1EE2-48A1-BE03-F744ADABF7C9}" type="presParOf" srcId="{905CEAB5-2D18-47E3-8B98-B3DA4EACF7D0}" destId="{28B58198-D012-4C8F-B207-5E5FF49919AD}" srcOrd="7" destOrd="0" presId="urn:microsoft.com/office/officeart/2005/8/layout/hChevron3"/>
    <dgm:cxn modelId="{1E453DD5-C188-422F-9689-0FCEF00AF415}" type="presParOf" srcId="{905CEAB5-2D18-47E3-8B98-B3DA4EACF7D0}" destId="{8C4C5DC8-B6F6-4BDC-9BF6-C6AD9D30EAA9}" srcOrd="8" destOrd="0" presId="urn:microsoft.com/office/officeart/2005/8/layout/hChevron3"/>
    <dgm:cxn modelId="{AD5ED46F-FE7D-49DE-9E28-BAA1E445B733}" type="presParOf" srcId="{905CEAB5-2D18-47E3-8B98-B3DA4EACF7D0}" destId="{AEF42768-3938-477F-BB06-5026F4B6490F}" srcOrd="9" destOrd="0" presId="urn:microsoft.com/office/officeart/2005/8/layout/hChevron3"/>
    <dgm:cxn modelId="{560D3FFF-2C40-4CEF-B432-CFF8B9B360FE}" type="presParOf" srcId="{905CEAB5-2D18-47E3-8B98-B3DA4EACF7D0}" destId="{598F611B-94C8-4804-B172-04764EA7EBFC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42BDA8-DF72-43C5-88A9-5F23C3978122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BDBAA7A-A29C-4D3C-BB03-034D9BD05A7C}">
      <dgm:prSet phldrT="[文字]" custT="1"/>
      <dgm:spPr>
        <a:solidFill>
          <a:srgbClr val="AC1E54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一體式熱泵</a:t>
          </a:r>
          <a:endParaRPr lang="en-US" altLang="zh-TW" sz="1400" b="1" dirty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問世</a:t>
          </a:r>
        </a:p>
      </dgm:t>
    </dgm:pt>
    <dgm:pt modelId="{142008FD-6232-420F-83C3-C16662911B74}" type="parTrans" cxnId="{453E341C-3B11-4DFC-BD24-1A1C4586F24B}">
      <dgm:prSet/>
      <dgm:spPr/>
      <dgm:t>
        <a:bodyPr/>
        <a:lstStyle/>
        <a:p>
          <a:endParaRPr lang="zh-TW" altLang="en-US"/>
        </a:p>
      </dgm:t>
    </dgm:pt>
    <dgm:pt modelId="{AE16AFC4-A70E-4E85-B4D1-61148BED11D1}" type="sibTrans" cxnId="{453E341C-3B11-4DFC-BD24-1A1C4586F24B}">
      <dgm:prSet/>
      <dgm:spPr/>
      <dgm:t>
        <a:bodyPr/>
        <a:lstStyle/>
        <a:p>
          <a:endParaRPr lang="zh-TW" altLang="en-US"/>
        </a:p>
      </dgm:t>
    </dgm:pt>
    <dgm:pt modelId="{C676E907-8FBF-4FB6-A512-E082BDAD199C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en-US" altLang="en-US" sz="1400" b="1" dirty="0">
              <a:latin typeface="微軟正黑體" pitchFamily="34" charset="-120"/>
              <a:ea typeface="微軟正黑體" pitchFamily="34" charset="-120"/>
            </a:rPr>
            <a:t>R32</a:t>
          </a: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環保</a:t>
          </a:r>
          <a:endParaRPr lang="en-US" altLang="zh-TW" sz="1400" b="1" dirty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高效能熱泵</a:t>
          </a:r>
        </a:p>
      </dgm:t>
    </dgm:pt>
    <dgm:pt modelId="{09AFF9D6-928A-4AA0-A7E6-71A45D9EDB5D}" type="parTrans" cxnId="{83A79409-7DAB-4151-91CA-7ABDF22F5303}">
      <dgm:prSet/>
      <dgm:spPr/>
      <dgm:t>
        <a:bodyPr/>
        <a:lstStyle/>
        <a:p>
          <a:endParaRPr lang="zh-TW" altLang="en-US"/>
        </a:p>
      </dgm:t>
    </dgm:pt>
    <dgm:pt modelId="{771A11BE-6E61-499E-81D5-D2D2B739200B}" type="sibTrans" cxnId="{83A79409-7DAB-4151-91CA-7ABDF22F5303}">
      <dgm:prSet/>
      <dgm:spPr/>
      <dgm:t>
        <a:bodyPr/>
        <a:lstStyle/>
        <a:p>
          <a:endParaRPr lang="zh-TW" altLang="en-US"/>
        </a:p>
      </dgm:t>
    </dgm:pt>
    <dgm:pt modelId="{D5A9C071-8B30-4A06-B80C-987B6EBB2B9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600" b="1" dirty="0">
              <a:latin typeface="微軟正黑體" pitchFamily="34" charset="-120"/>
              <a:ea typeface="微軟正黑體" pitchFamily="34" charset="-120"/>
            </a:rPr>
            <a:t>飯店集團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商用熱泵案</a:t>
          </a:r>
        </a:p>
      </dgm:t>
    </dgm:pt>
    <dgm:pt modelId="{160EDA6E-1321-44D7-A07E-D539A776DECD}" type="parTrans" cxnId="{42353422-6B6E-4C79-887D-DCDC68B224B9}">
      <dgm:prSet/>
      <dgm:spPr/>
      <dgm:t>
        <a:bodyPr/>
        <a:lstStyle/>
        <a:p>
          <a:endParaRPr lang="zh-TW" altLang="en-US"/>
        </a:p>
      </dgm:t>
    </dgm:pt>
    <dgm:pt modelId="{D2B66D04-7F20-4D05-81CA-3E20D8E41D9E}" type="sibTrans" cxnId="{42353422-6B6E-4C79-887D-DCDC68B224B9}">
      <dgm:prSet/>
      <dgm:spPr/>
      <dgm:t>
        <a:bodyPr/>
        <a:lstStyle/>
        <a:p>
          <a:endParaRPr lang="zh-TW" altLang="en-US"/>
        </a:p>
      </dgm:t>
    </dgm:pt>
    <dgm:pt modelId="{8BAF8437-610E-4711-A47D-332FADF5D87D}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國外商用</a:t>
          </a:r>
          <a:endParaRPr lang="en-US" altLang="zh-TW" sz="1400" b="1" kern="1200" dirty="0">
            <a:solidFill>
              <a:srgbClr val="FFFFFF"/>
            </a:solidFill>
            <a:latin typeface="微軟正黑體" pitchFamily="34" charset="-120"/>
            <a:ea typeface="微軟正黑體" pitchFamily="34" charset="-120"/>
            <a:cs typeface="+mn-cs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熱泵市場</a:t>
          </a:r>
        </a:p>
      </dgm:t>
    </dgm:pt>
    <dgm:pt modelId="{7CFD24FA-5DF2-4F96-9FBB-932832BB713C}" type="parTrans" cxnId="{CD2686BB-98DC-44C6-BE99-934742556B37}">
      <dgm:prSet/>
      <dgm:spPr/>
      <dgm:t>
        <a:bodyPr/>
        <a:lstStyle/>
        <a:p>
          <a:endParaRPr lang="zh-TW" altLang="en-US"/>
        </a:p>
      </dgm:t>
    </dgm:pt>
    <dgm:pt modelId="{A60C19F6-E043-48B2-ACFC-089FA922608D}" type="sibTrans" cxnId="{CD2686BB-98DC-44C6-BE99-934742556B37}">
      <dgm:prSet/>
      <dgm:spPr/>
      <dgm:t>
        <a:bodyPr/>
        <a:lstStyle/>
        <a:p>
          <a:endParaRPr lang="zh-TW" altLang="en-US"/>
        </a:p>
      </dgm:t>
    </dgm:pt>
    <dgm:pt modelId="{2597CDFB-6441-4395-8C3C-E6B29A08E69F}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全系列機型</a:t>
          </a:r>
          <a:endParaRPr lang="en-US" altLang="zh-TW" sz="1400" b="1" dirty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1400" b="1" dirty="0">
              <a:latin typeface="微軟正黑體" pitchFamily="34" charset="-120"/>
              <a:ea typeface="微軟正黑體" pitchFamily="34" charset="-120"/>
            </a:rPr>
            <a:t>多功能系統</a:t>
          </a:r>
        </a:p>
      </dgm:t>
    </dgm:pt>
    <dgm:pt modelId="{4ABF0C4B-BD2C-44A4-812B-4FE09B673563}" type="parTrans" cxnId="{37C82118-6035-48DC-96D5-716F0D0DE663}">
      <dgm:prSet/>
      <dgm:spPr/>
      <dgm:t>
        <a:bodyPr/>
        <a:lstStyle/>
        <a:p>
          <a:endParaRPr lang="zh-TW" altLang="en-US"/>
        </a:p>
      </dgm:t>
    </dgm:pt>
    <dgm:pt modelId="{1B5DF978-5FF8-482C-8004-420EC2E654BA}" type="sibTrans" cxnId="{37C82118-6035-48DC-96D5-716F0D0DE663}">
      <dgm:prSet/>
      <dgm:spPr/>
      <dgm:t>
        <a:bodyPr/>
        <a:lstStyle/>
        <a:p>
          <a:endParaRPr lang="zh-TW" altLang="en-US"/>
        </a:p>
      </dgm:t>
    </dgm:pt>
    <dgm:pt modelId="{CF63D8EE-5A61-4F6C-9B91-E7358308A3FD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安規能效</a:t>
          </a:r>
          <a:endParaRPr lang="en-US" altLang="zh-TW" sz="1400" b="1" kern="1200" dirty="0">
            <a:solidFill>
              <a:srgbClr val="FFFFFF"/>
            </a:solidFill>
            <a:latin typeface="微軟正黑體" pitchFamily="34" charset="-120"/>
            <a:ea typeface="微軟正黑體" pitchFamily="34" charset="-120"/>
            <a:cs typeface="+mn-cs"/>
          </a:endParaRPr>
        </a:p>
        <a:p>
          <a:pPr>
            <a:spcAft>
              <a:spcPct val="35000"/>
            </a:spcAft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雙重保證</a:t>
          </a:r>
        </a:p>
      </dgm:t>
    </dgm:pt>
    <dgm:pt modelId="{8A92417E-F5F6-4C46-ADA6-51150FC0DB1A}" type="parTrans" cxnId="{6F69783B-8F2A-42C7-AB47-C5EA6D7857C0}">
      <dgm:prSet/>
      <dgm:spPr/>
      <dgm:t>
        <a:bodyPr/>
        <a:lstStyle/>
        <a:p>
          <a:endParaRPr lang="zh-TW" altLang="en-US"/>
        </a:p>
      </dgm:t>
    </dgm:pt>
    <dgm:pt modelId="{4F368F92-490A-441A-886F-575AF3C97CFB}" type="sibTrans" cxnId="{6F69783B-8F2A-42C7-AB47-C5EA6D7857C0}">
      <dgm:prSet/>
      <dgm:spPr/>
      <dgm:t>
        <a:bodyPr/>
        <a:lstStyle/>
        <a:p>
          <a:endParaRPr lang="zh-TW" altLang="en-US"/>
        </a:p>
      </dgm:t>
    </dgm:pt>
    <dgm:pt modelId="{47054184-E4B6-49F9-ACE1-338162BDDC13}" type="pres">
      <dgm:prSet presAssocID="{A342BDA8-DF72-43C5-88A9-5F23C3978122}" presName="Name0" presStyleCnt="0">
        <dgm:presLayoutVars>
          <dgm:dir val="rev"/>
          <dgm:animLvl val="lvl"/>
          <dgm:resizeHandles val="exact"/>
        </dgm:presLayoutVars>
      </dgm:prSet>
      <dgm:spPr/>
    </dgm:pt>
    <dgm:pt modelId="{CC2E3D74-4D93-414F-8A46-A7CF7E133EB6}" type="pres">
      <dgm:prSet presAssocID="{1BDBAA7A-A29C-4D3C-BB03-034D9BD05A7C}" presName="parTxOnly" presStyleLbl="node1" presStyleIdx="0" presStyleCnt="6" custLinFactX="13453" custLinFactNeighborX="100000">
        <dgm:presLayoutVars>
          <dgm:chMax val="0"/>
          <dgm:chPref val="0"/>
          <dgm:bulletEnabled val="1"/>
        </dgm:presLayoutVars>
      </dgm:prSet>
      <dgm:spPr/>
    </dgm:pt>
    <dgm:pt modelId="{D27CDC65-A4A2-4DC3-88BC-AE4E21B8BB13}" type="pres">
      <dgm:prSet presAssocID="{AE16AFC4-A70E-4E85-B4D1-61148BED11D1}" presName="parTxOnlySpace" presStyleCnt="0"/>
      <dgm:spPr/>
    </dgm:pt>
    <dgm:pt modelId="{FB845AC0-6269-4AB1-8250-B491F190BF0E}" type="pres">
      <dgm:prSet presAssocID="{C676E907-8FBF-4FB6-A512-E082BDAD199C}" presName="parTxOnly" presStyleLbl="node1" presStyleIdx="1" presStyleCnt="6" custLinFactX="2878" custLinFactNeighborX="100000">
        <dgm:presLayoutVars>
          <dgm:chMax val="0"/>
          <dgm:chPref val="0"/>
          <dgm:bulletEnabled val="1"/>
        </dgm:presLayoutVars>
      </dgm:prSet>
      <dgm:spPr/>
    </dgm:pt>
    <dgm:pt modelId="{33818B70-480C-4C5F-A88C-9BF6B8E839C4}" type="pres">
      <dgm:prSet presAssocID="{771A11BE-6E61-499E-81D5-D2D2B739200B}" presName="parTxOnlySpace" presStyleCnt="0"/>
      <dgm:spPr/>
    </dgm:pt>
    <dgm:pt modelId="{DB3FB0FE-E954-4A62-965F-08E51EEE4846}" type="pres">
      <dgm:prSet presAssocID="{D5A9C071-8B30-4A06-B80C-987B6EBB2B9A}" presName="parTxOnly" presStyleLbl="node1" presStyleIdx="2" presStyleCnt="6" custLinFactX="13453" custLinFactNeighborX="100000">
        <dgm:presLayoutVars>
          <dgm:chMax val="0"/>
          <dgm:chPref val="0"/>
          <dgm:bulletEnabled val="1"/>
        </dgm:presLayoutVars>
      </dgm:prSet>
      <dgm:spPr/>
    </dgm:pt>
    <dgm:pt modelId="{5F646B70-2E7A-41B2-8127-8272C05E1319}" type="pres">
      <dgm:prSet presAssocID="{D2B66D04-7F20-4D05-81CA-3E20D8E41D9E}" presName="parTxOnlySpace" presStyleCnt="0"/>
      <dgm:spPr/>
    </dgm:pt>
    <dgm:pt modelId="{FDB94713-BD02-4AA2-ACB3-D9850BA1DE2B}" type="pres">
      <dgm:prSet presAssocID="{8BAF8437-610E-4711-A47D-332FADF5D87D}" presName="parTxOnly" presStyleLbl="node1" presStyleIdx="3" presStyleCnt="6" custLinFactX="25442" custLinFactNeighborX="100000">
        <dgm:presLayoutVars>
          <dgm:chMax val="0"/>
          <dgm:chPref val="0"/>
          <dgm:bulletEnabled val="1"/>
        </dgm:presLayoutVars>
      </dgm:prSet>
      <dgm:spPr/>
    </dgm:pt>
    <dgm:pt modelId="{579DFCF7-F591-4292-A12E-E4CDBE70DF04}" type="pres">
      <dgm:prSet presAssocID="{A60C19F6-E043-48B2-ACFC-089FA922608D}" presName="parTxOnlySpace" presStyleCnt="0"/>
      <dgm:spPr/>
    </dgm:pt>
    <dgm:pt modelId="{D5767B7D-8D4F-4BD6-BCF6-F421A8724AAB}" type="pres">
      <dgm:prSet presAssocID="{2597CDFB-6441-4395-8C3C-E6B29A08E69F}" presName="parTxOnly" presStyleLbl="node1" presStyleIdx="4" presStyleCnt="6" custLinFactX="36403" custLinFactNeighborX="100000">
        <dgm:presLayoutVars>
          <dgm:chMax val="0"/>
          <dgm:chPref val="0"/>
          <dgm:bulletEnabled val="1"/>
        </dgm:presLayoutVars>
      </dgm:prSet>
      <dgm:spPr/>
    </dgm:pt>
    <dgm:pt modelId="{6FD7D04E-FA95-4A76-AD1A-FA0F590FCB7D}" type="pres">
      <dgm:prSet presAssocID="{1B5DF978-5FF8-482C-8004-420EC2E654BA}" presName="parTxOnlySpace" presStyleCnt="0"/>
      <dgm:spPr/>
    </dgm:pt>
    <dgm:pt modelId="{E5D58900-7FFC-4FA5-9CF7-4743E48B3917}" type="pres">
      <dgm:prSet presAssocID="{CF63D8EE-5A61-4F6C-9B91-E7358308A3FD}" presName="parTxOnly" presStyleLbl="node1" presStyleIdx="5" presStyleCnt="6" custLinFactX="46677" custLinFactNeighborX="100000" custLinFactNeighborY="2738">
        <dgm:presLayoutVars>
          <dgm:chMax val="0"/>
          <dgm:chPref val="0"/>
          <dgm:bulletEnabled val="1"/>
        </dgm:presLayoutVars>
      </dgm:prSet>
      <dgm:spPr/>
    </dgm:pt>
  </dgm:ptLst>
  <dgm:cxnLst>
    <dgm:cxn modelId="{293DD902-4915-42EA-8538-9D20E3EE3748}" type="presOf" srcId="{C676E907-8FBF-4FB6-A512-E082BDAD199C}" destId="{FB845AC0-6269-4AB1-8250-B491F190BF0E}" srcOrd="0" destOrd="0" presId="urn:microsoft.com/office/officeart/2005/8/layout/chevron1"/>
    <dgm:cxn modelId="{83A79409-7DAB-4151-91CA-7ABDF22F5303}" srcId="{A342BDA8-DF72-43C5-88A9-5F23C3978122}" destId="{C676E907-8FBF-4FB6-A512-E082BDAD199C}" srcOrd="1" destOrd="0" parTransId="{09AFF9D6-928A-4AA0-A7E6-71A45D9EDB5D}" sibTransId="{771A11BE-6E61-499E-81D5-D2D2B739200B}"/>
    <dgm:cxn modelId="{37C82118-6035-48DC-96D5-716F0D0DE663}" srcId="{A342BDA8-DF72-43C5-88A9-5F23C3978122}" destId="{2597CDFB-6441-4395-8C3C-E6B29A08E69F}" srcOrd="4" destOrd="0" parTransId="{4ABF0C4B-BD2C-44A4-812B-4FE09B673563}" sibTransId="{1B5DF978-5FF8-482C-8004-420EC2E654BA}"/>
    <dgm:cxn modelId="{453E341C-3B11-4DFC-BD24-1A1C4586F24B}" srcId="{A342BDA8-DF72-43C5-88A9-5F23C3978122}" destId="{1BDBAA7A-A29C-4D3C-BB03-034D9BD05A7C}" srcOrd="0" destOrd="0" parTransId="{142008FD-6232-420F-83C3-C16662911B74}" sibTransId="{AE16AFC4-A70E-4E85-B4D1-61148BED11D1}"/>
    <dgm:cxn modelId="{E3F7101F-BDB2-4DF3-94F4-C5094B2B264F}" type="presOf" srcId="{CF63D8EE-5A61-4F6C-9B91-E7358308A3FD}" destId="{E5D58900-7FFC-4FA5-9CF7-4743E48B3917}" srcOrd="0" destOrd="0" presId="urn:microsoft.com/office/officeart/2005/8/layout/chevron1"/>
    <dgm:cxn modelId="{42353422-6B6E-4C79-887D-DCDC68B224B9}" srcId="{A342BDA8-DF72-43C5-88A9-5F23C3978122}" destId="{D5A9C071-8B30-4A06-B80C-987B6EBB2B9A}" srcOrd="2" destOrd="0" parTransId="{160EDA6E-1321-44D7-A07E-D539A776DECD}" sibTransId="{D2B66D04-7F20-4D05-81CA-3E20D8E41D9E}"/>
    <dgm:cxn modelId="{6F69783B-8F2A-42C7-AB47-C5EA6D7857C0}" srcId="{A342BDA8-DF72-43C5-88A9-5F23C3978122}" destId="{CF63D8EE-5A61-4F6C-9B91-E7358308A3FD}" srcOrd="5" destOrd="0" parTransId="{8A92417E-F5F6-4C46-ADA6-51150FC0DB1A}" sibTransId="{4F368F92-490A-441A-886F-575AF3C97CFB}"/>
    <dgm:cxn modelId="{A8303344-0520-4C25-979C-6CA0E8644837}" type="presOf" srcId="{A342BDA8-DF72-43C5-88A9-5F23C3978122}" destId="{47054184-E4B6-49F9-ACE1-338162BDDC13}" srcOrd="0" destOrd="0" presId="urn:microsoft.com/office/officeart/2005/8/layout/chevron1"/>
    <dgm:cxn modelId="{ACF4EA8D-6C54-49A1-8AA6-1A3D1AC8978A}" type="presOf" srcId="{2597CDFB-6441-4395-8C3C-E6B29A08E69F}" destId="{D5767B7D-8D4F-4BD6-BCF6-F421A8724AAB}" srcOrd="0" destOrd="0" presId="urn:microsoft.com/office/officeart/2005/8/layout/chevron1"/>
    <dgm:cxn modelId="{908CB09D-09BB-470A-AC7B-E18F753B16F4}" type="presOf" srcId="{8BAF8437-610E-4711-A47D-332FADF5D87D}" destId="{FDB94713-BD02-4AA2-ACB3-D9850BA1DE2B}" srcOrd="0" destOrd="0" presId="urn:microsoft.com/office/officeart/2005/8/layout/chevron1"/>
    <dgm:cxn modelId="{B2E253A1-3608-4E1A-874A-CC5ED7F2E85F}" type="presOf" srcId="{D5A9C071-8B30-4A06-B80C-987B6EBB2B9A}" destId="{DB3FB0FE-E954-4A62-965F-08E51EEE4846}" srcOrd="0" destOrd="0" presId="urn:microsoft.com/office/officeart/2005/8/layout/chevron1"/>
    <dgm:cxn modelId="{CD2686BB-98DC-44C6-BE99-934742556B37}" srcId="{A342BDA8-DF72-43C5-88A9-5F23C3978122}" destId="{8BAF8437-610E-4711-A47D-332FADF5D87D}" srcOrd="3" destOrd="0" parTransId="{7CFD24FA-5DF2-4F96-9FBB-932832BB713C}" sibTransId="{A60C19F6-E043-48B2-ACFC-089FA922608D}"/>
    <dgm:cxn modelId="{742EFFBC-C996-4BAF-96A6-0F209086BD24}" type="presOf" srcId="{1BDBAA7A-A29C-4D3C-BB03-034D9BD05A7C}" destId="{CC2E3D74-4D93-414F-8A46-A7CF7E133EB6}" srcOrd="0" destOrd="0" presId="urn:microsoft.com/office/officeart/2005/8/layout/chevron1"/>
    <dgm:cxn modelId="{8A586405-FE47-46F0-854A-B0D6A2595610}" type="presParOf" srcId="{47054184-E4B6-49F9-ACE1-338162BDDC13}" destId="{CC2E3D74-4D93-414F-8A46-A7CF7E133EB6}" srcOrd="0" destOrd="0" presId="urn:microsoft.com/office/officeart/2005/8/layout/chevron1"/>
    <dgm:cxn modelId="{AE28A5BB-D27E-4165-9EEC-0567524F7C8E}" type="presParOf" srcId="{47054184-E4B6-49F9-ACE1-338162BDDC13}" destId="{D27CDC65-A4A2-4DC3-88BC-AE4E21B8BB13}" srcOrd="1" destOrd="0" presId="urn:microsoft.com/office/officeart/2005/8/layout/chevron1"/>
    <dgm:cxn modelId="{A14A910D-DC07-459C-9CBF-CD9D08ECC0BE}" type="presParOf" srcId="{47054184-E4B6-49F9-ACE1-338162BDDC13}" destId="{FB845AC0-6269-4AB1-8250-B491F190BF0E}" srcOrd="2" destOrd="0" presId="urn:microsoft.com/office/officeart/2005/8/layout/chevron1"/>
    <dgm:cxn modelId="{88EE1799-6803-4D45-A01E-025AA05900C1}" type="presParOf" srcId="{47054184-E4B6-49F9-ACE1-338162BDDC13}" destId="{33818B70-480C-4C5F-A88C-9BF6B8E839C4}" srcOrd="3" destOrd="0" presId="urn:microsoft.com/office/officeart/2005/8/layout/chevron1"/>
    <dgm:cxn modelId="{F4872DBB-398C-4587-B67E-397198184679}" type="presParOf" srcId="{47054184-E4B6-49F9-ACE1-338162BDDC13}" destId="{DB3FB0FE-E954-4A62-965F-08E51EEE4846}" srcOrd="4" destOrd="0" presId="urn:microsoft.com/office/officeart/2005/8/layout/chevron1"/>
    <dgm:cxn modelId="{087CB67A-DC6C-41AE-8294-A3AA245DE61E}" type="presParOf" srcId="{47054184-E4B6-49F9-ACE1-338162BDDC13}" destId="{5F646B70-2E7A-41B2-8127-8272C05E1319}" srcOrd="5" destOrd="0" presId="urn:microsoft.com/office/officeart/2005/8/layout/chevron1"/>
    <dgm:cxn modelId="{FD287D93-56CE-4695-9585-B6A06BE72F3F}" type="presParOf" srcId="{47054184-E4B6-49F9-ACE1-338162BDDC13}" destId="{FDB94713-BD02-4AA2-ACB3-D9850BA1DE2B}" srcOrd="6" destOrd="0" presId="urn:microsoft.com/office/officeart/2005/8/layout/chevron1"/>
    <dgm:cxn modelId="{3F5CF7FE-2DE1-4BD5-92A1-B6BD0A5CA34D}" type="presParOf" srcId="{47054184-E4B6-49F9-ACE1-338162BDDC13}" destId="{579DFCF7-F591-4292-A12E-E4CDBE70DF04}" srcOrd="7" destOrd="0" presId="urn:microsoft.com/office/officeart/2005/8/layout/chevron1"/>
    <dgm:cxn modelId="{D9FC97BB-E173-4EB1-9BBC-CC3AA78433AA}" type="presParOf" srcId="{47054184-E4B6-49F9-ACE1-338162BDDC13}" destId="{D5767B7D-8D4F-4BD6-BCF6-F421A8724AAB}" srcOrd="8" destOrd="0" presId="urn:microsoft.com/office/officeart/2005/8/layout/chevron1"/>
    <dgm:cxn modelId="{495E0700-B1DF-4C36-B84C-33917A3BDF4A}" type="presParOf" srcId="{47054184-E4B6-49F9-ACE1-338162BDDC13}" destId="{6FD7D04E-FA95-4A76-AD1A-FA0F590FCB7D}" srcOrd="9" destOrd="0" presId="urn:microsoft.com/office/officeart/2005/8/layout/chevron1"/>
    <dgm:cxn modelId="{FA9B26EA-21F6-485C-B1CE-22563FF33E05}" type="presParOf" srcId="{47054184-E4B6-49F9-ACE1-338162BDDC13}" destId="{E5D58900-7FFC-4FA5-9CF7-4743E48B391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DF169-8441-4F38-AF7B-D01DAD01AB0F}">
      <dsp:nvSpPr>
        <dsp:cNvPr id="0" name=""/>
        <dsp:cNvSpPr/>
      </dsp:nvSpPr>
      <dsp:spPr>
        <a:xfrm>
          <a:off x="8799" y="508964"/>
          <a:ext cx="1749311" cy="69972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b="1" kern="1200" dirty="0">
              <a:latin typeface="微軟正黑體" pitchFamily="34" charset="-120"/>
              <a:ea typeface="微軟正黑體" pitchFamily="34" charset="-120"/>
            </a:rPr>
            <a:t>上群創立</a:t>
          </a:r>
          <a:endParaRPr lang="en-US" altLang="zh-TW" sz="1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400" b="1" kern="1200" dirty="0">
              <a:latin typeface="微軟正黑體" pitchFamily="34" charset="-120"/>
              <a:ea typeface="微軟正黑體" pitchFamily="34" charset="-120"/>
            </a:rPr>
            <a:t>專營熱泵事業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799" y="508964"/>
        <a:ext cx="1574380" cy="699724"/>
      </dsp:txXfrm>
    </dsp:sp>
    <dsp:sp modelId="{29B59DC8-01E6-4E94-A069-73719ADFF896}">
      <dsp:nvSpPr>
        <dsp:cNvPr id="0" name=""/>
        <dsp:cNvSpPr/>
      </dsp:nvSpPr>
      <dsp:spPr>
        <a:xfrm>
          <a:off x="1400517" y="495771"/>
          <a:ext cx="1749311" cy="72611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250" b="1" kern="1200" dirty="0">
              <a:latin typeface="微軟正黑體" pitchFamily="34" charset="-120"/>
              <a:ea typeface="微軟正黑體" pitchFamily="34" charset="-120"/>
            </a:rPr>
            <a:t>領先業界使用</a:t>
          </a:r>
          <a:r>
            <a:rPr lang="en-US" altLang="en-US" sz="1250" b="1" kern="1200" dirty="0">
              <a:latin typeface="微軟正黑體" pitchFamily="34" charset="-120"/>
              <a:ea typeface="微軟正黑體" pitchFamily="34" charset="-120"/>
            </a:rPr>
            <a:t>R410A</a:t>
          </a:r>
          <a:r>
            <a:rPr lang="zh-TW" altLang="en-US" sz="1250" b="1" kern="1200" dirty="0">
              <a:latin typeface="微軟正黑體" pitchFamily="34" charset="-120"/>
              <a:ea typeface="微軟正黑體" pitchFamily="34" charset="-120"/>
            </a:rPr>
            <a:t>冷媒</a:t>
          </a:r>
        </a:p>
      </dsp:txBody>
      <dsp:txXfrm>
        <a:off x="1763573" y="495771"/>
        <a:ext cx="1023200" cy="726111"/>
      </dsp:txXfrm>
    </dsp:sp>
    <dsp:sp modelId="{1678BB08-2B29-4A45-975F-24EE0E8491D6}">
      <dsp:nvSpPr>
        <dsp:cNvPr id="0" name=""/>
        <dsp:cNvSpPr/>
      </dsp:nvSpPr>
      <dsp:spPr>
        <a:xfrm>
          <a:off x="2799966" y="508964"/>
          <a:ext cx="1749311" cy="69972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600" b="1" kern="1200" dirty="0">
              <a:latin typeface="微軟正黑體" pitchFamily="34" charset="-120"/>
              <a:ea typeface="微軟正黑體" pitchFamily="34" charset="-120"/>
            </a:rPr>
            <a:t>跨足大型</a:t>
          </a:r>
          <a:endParaRPr lang="en-US" altLang="zh-TW" sz="16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600" b="1" kern="1200" dirty="0">
              <a:latin typeface="微軟正黑體" pitchFamily="34" charset="-120"/>
              <a:ea typeface="微軟正黑體" pitchFamily="34" charset="-120"/>
            </a:rPr>
            <a:t>商用熱泵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49828" y="508964"/>
        <a:ext cx="1049587" cy="699724"/>
      </dsp:txXfrm>
    </dsp:sp>
    <dsp:sp modelId="{ED4B1E7F-F661-4083-A5B3-7E9F62A96611}">
      <dsp:nvSpPr>
        <dsp:cNvPr id="0" name=""/>
        <dsp:cNvSpPr/>
      </dsp:nvSpPr>
      <dsp:spPr>
        <a:xfrm>
          <a:off x="4199415" y="508964"/>
          <a:ext cx="1749311" cy="69972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可</a:t>
          </a:r>
          <a:r>
            <a:rPr lang="zh-TW" sz="1400" b="1" kern="1200" dirty="0">
              <a:latin typeface="微軟正黑體" pitchFamily="34" charset="-120"/>
              <a:ea typeface="微軟正黑體" pitchFamily="34" charset="-120"/>
            </a:rPr>
            <a:t>升級空調</a:t>
          </a: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三合一熱泵</a:t>
          </a:r>
        </a:p>
      </dsp:txBody>
      <dsp:txXfrm>
        <a:off x="4549277" y="508964"/>
        <a:ext cx="1049587" cy="699724"/>
      </dsp:txXfrm>
    </dsp:sp>
    <dsp:sp modelId="{8C4C5DC8-B6F6-4BDC-9BF6-C6AD9D30EAA9}">
      <dsp:nvSpPr>
        <dsp:cNvPr id="0" name=""/>
        <dsp:cNvSpPr/>
      </dsp:nvSpPr>
      <dsp:spPr>
        <a:xfrm>
          <a:off x="5598865" y="508964"/>
          <a:ext cx="1749311" cy="69972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b="1" kern="1200" dirty="0">
              <a:latin typeface="微軟正黑體" pitchFamily="34" charset="-120"/>
              <a:ea typeface="微軟正黑體" pitchFamily="34" charset="-120"/>
            </a:rPr>
            <a:t>台灣優良</a:t>
          </a:r>
          <a:endParaRPr lang="en-US" altLang="zh-TW" sz="1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b="1" kern="1200" dirty="0">
              <a:latin typeface="微軟正黑體" pitchFamily="34" charset="-120"/>
              <a:ea typeface="微軟正黑體" pitchFamily="34" charset="-120"/>
            </a:rPr>
            <a:t>產品金品獎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948727" y="508964"/>
        <a:ext cx="1049587" cy="699724"/>
      </dsp:txXfrm>
    </dsp:sp>
    <dsp:sp modelId="{598F611B-94C8-4804-B172-04764EA7EBFC}">
      <dsp:nvSpPr>
        <dsp:cNvPr id="0" name=""/>
        <dsp:cNvSpPr/>
      </dsp:nvSpPr>
      <dsp:spPr>
        <a:xfrm>
          <a:off x="6998314" y="508964"/>
          <a:ext cx="1749311" cy="69972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300" b="1" kern="1200" dirty="0">
              <a:latin typeface="微軟正黑體" pitchFamily="34" charset="-120"/>
              <a:ea typeface="微軟正黑體" pitchFamily="34" charset="-120"/>
            </a:rPr>
            <a:t>台灣優良</a:t>
          </a:r>
          <a:endParaRPr lang="en-US" altLang="zh-TW" sz="13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300" b="1" kern="1200" dirty="0">
              <a:latin typeface="微軟正黑體" pitchFamily="34" charset="-120"/>
              <a:ea typeface="微軟正黑體" pitchFamily="34" charset="-120"/>
            </a:rPr>
            <a:t>產品金品獎</a:t>
          </a:r>
          <a:endParaRPr lang="zh-TW" altLang="en-US" sz="1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348176" y="508964"/>
        <a:ext cx="1049587" cy="699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E3D74-4D93-414F-8A46-A7CF7E133EB6}">
      <dsp:nvSpPr>
        <dsp:cNvPr id="0" name=""/>
        <dsp:cNvSpPr/>
      </dsp:nvSpPr>
      <dsp:spPr>
        <a:xfrm rot="10800000">
          <a:off x="7712245" y="532519"/>
          <a:ext cx="1711787" cy="684714"/>
        </a:xfrm>
        <a:prstGeom prst="chevron">
          <a:avLst/>
        </a:prstGeom>
        <a:solidFill>
          <a:srgbClr val="AC1E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一體式熱泵</a:t>
          </a:r>
          <a:endParaRPr lang="en-US" altLang="zh-TW" sz="1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問世</a:t>
          </a:r>
        </a:p>
      </dsp:txBody>
      <dsp:txXfrm rot="10800000">
        <a:off x="8054602" y="532519"/>
        <a:ext cx="1027073" cy="684714"/>
      </dsp:txXfrm>
    </dsp:sp>
    <dsp:sp modelId="{FB845AC0-6269-4AB1-8250-B491F190BF0E}">
      <dsp:nvSpPr>
        <dsp:cNvPr id="0" name=""/>
        <dsp:cNvSpPr/>
      </dsp:nvSpPr>
      <dsp:spPr>
        <a:xfrm rot="10800000">
          <a:off x="6387479" y="532519"/>
          <a:ext cx="1711787" cy="684714"/>
        </a:xfrm>
        <a:prstGeom prst="chevron">
          <a:avLst/>
        </a:prstGeom>
        <a:solidFill>
          <a:schemeClr val="accent5">
            <a:hueOff val="1343823"/>
            <a:satOff val="378"/>
            <a:lumOff val="-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400" b="1" kern="1200" dirty="0">
              <a:latin typeface="微軟正黑體" pitchFamily="34" charset="-120"/>
              <a:ea typeface="微軟正黑體" pitchFamily="34" charset="-120"/>
            </a:rPr>
            <a:t>R32</a:t>
          </a: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環保</a:t>
          </a:r>
          <a:endParaRPr lang="en-US" altLang="zh-TW" sz="1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高效能熱泵</a:t>
          </a:r>
        </a:p>
      </dsp:txBody>
      <dsp:txXfrm rot="10800000">
        <a:off x="6729836" y="532519"/>
        <a:ext cx="1027073" cy="684714"/>
      </dsp:txXfrm>
    </dsp:sp>
    <dsp:sp modelId="{DB3FB0FE-E954-4A62-965F-08E51EEE4846}">
      <dsp:nvSpPr>
        <dsp:cNvPr id="0" name=""/>
        <dsp:cNvSpPr/>
      </dsp:nvSpPr>
      <dsp:spPr>
        <a:xfrm rot="10800000">
          <a:off x="5027892" y="532519"/>
          <a:ext cx="1711787" cy="684714"/>
        </a:xfrm>
        <a:prstGeom prst="chevron">
          <a:avLst/>
        </a:prstGeom>
        <a:solidFill>
          <a:schemeClr val="accent5">
            <a:hueOff val="2687647"/>
            <a:satOff val="756"/>
            <a:lumOff val="-10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" tIns="21336" rIns="64008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atin typeface="微軟正黑體" pitchFamily="34" charset="-120"/>
              <a:ea typeface="微軟正黑體" pitchFamily="34" charset="-120"/>
            </a:rPr>
            <a:t>飯店集團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商用熱泵案</a:t>
          </a:r>
        </a:p>
      </dsp:txBody>
      <dsp:txXfrm rot="10800000">
        <a:off x="5370249" y="532519"/>
        <a:ext cx="1027073" cy="684714"/>
      </dsp:txXfrm>
    </dsp:sp>
    <dsp:sp modelId="{FDB94713-BD02-4AA2-ACB3-D9850BA1DE2B}">
      <dsp:nvSpPr>
        <dsp:cNvPr id="0" name=""/>
        <dsp:cNvSpPr/>
      </dsp:nvSpPr>
      <dsp:spPr>
        <a:xfrm rot="10800000">
          <a:off x="3692510" y="532519"/>
          <a:ext cx="1711787" cy="684714"/>
        </a:xfrm>
        <a:prstGeom prst="chevron">
          <a:avLst/>
        </a:prstGeom>
        <a:solidFill>
          <a:schemeClr val="accent5">
            <a:hueOff val="4031470"/>
            <a:satOff val="1133"/>
            <a:lumOff val="-16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國外商用</a:t>
          </a:r>
          <a:endParaRPr lang="en-US" altLang="zh-TW" sz="1400" b="1" kern="1200" dirty="0">
            <a:solidFill>
              <a:srgbClr val="FFFFFF"/>
            </a:solidFill>
            <a:latin typeface="微軟正黑體" pitchFamily="34" charset="-120"/>
            <a:ea typeface="微軟正黑體" pitchFamily="34" charset="-120"/>
            <a:cs typeface="+mn-cs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熱泵市場</a:t>
          </a:r>
        </a:p>
      </dsp:txBody>
      <dsp:txXfrm rot="10800000">
        <a:off x="4034867" y="532519"/>
        <a:ext cx="1027073" cy="684714"/>
      </dsp:txXfrm>
    </dsp:sp>
    <dsp:sp modelId="{D5767B7D-8D4F-4BD6-BCF6-F421A8724AAB}">
      <dsp:nvSpPr>
        <dsp:cNvPr id="0" name=""/>
        <dsp:cNvSpPr/>
      </dsp:nvSpPr>
      <dsp:spPr>
        <a:xfrm rot="10800000">
          <a:off x="2339530" y="532519"/>
          <a:ext cx="1711787" cy="684714"/>
        </a:xfrm>
        <a:prstGeom prst="chevron">
          <a:avLst/>
        </a:prstGeom>
        <a:solidFill>
          <a:schemeClr val="accent5">
            <a:hueOff val="5375293"/>
            <a:satOff val="1511"/>
            <a:lumOff val="-21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全系列機型</a:t>
          </a:r>
          <a:endParaRPr lang="en-US" altLang="zh-TW" sz="1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latin typeface="微軟正黑體" pitchFamily="34" charset="-120"/>
              <a:ea typeface="微軟正黑體" pitchFamily="34" charset="-120"/>
            </a:rPr>
            <a:t>多功能系統</a:t>
          </a:r>
        </a:p>
      </dsp:txBody>
      <dsp:txXfrm rot="10800000">
        <a:off x="2681887" y="532519"/>
        <a:ext cx="1027073" cy="684714"/>
      </dsp:txXfrm>
    </dsp:sp>
    <dsp:sp modelId="{E5D58900-7FFC-4FA5-9CF7-4743E48B3917}">
      <dsp:nvSpPr>
        <dsp:cNvPr id="0" name=""/>
        <dsp:cNvSpPr/>
      </dsp:nvSpPr>
      <dsp:spPr>
        <a:xfrm rot="10800000">
          <a:off x="974791" y="551267"/>
          <a:ext cx="1711787" cy="684714"/>
        </a:xfrm>
        <a:prstGeom prst="chevr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安規能效</a:t>
          </a:r>
          <a:endParaRPr lang="en-US" altLang="zh-TW" sz="1400" b="1" kern="1200" dirty="0">
            <a:solidFill>
              <a:srgbClr val="FFFFFF"/>
            </a:solidFill>
            <a:latin typeface="微軟正黑體" pitchFamily="34" charset="-120"/>
            <a:ea typeface="微軟正黑體" pitchFamily="34" charset="-120"/>
            <a:cs typeface="+mn-cs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+mn-cs"/>
            </a:rPr>
            <a:t>雙重保證</a:t>
          </a:r>
        </a:p>
      </dsp:txBody>
      <dsp:txXfrm rot="10800000">
        <a:off x="1317148" y="551267"/>
        <a:ext cx="1027073" cy="684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2275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055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93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41225" y="1310875"/>
            <a:ext cx="6509100" cy="2521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>
            <a:off x="2444072" y="1594078"/>
            <a:ext cx="1825713" cy="1825713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sz="9000" b="1" kern="1200" dirty="0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545289" y="1384291"/>
            <a:ext cx="805010" cy="805010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67562" y="2249727"/>
            <a:ext cx="338203" cy="338203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4811480" y="3073290"/>
            <a:ext cx="159560" cy="159560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4144962" y="3340939"/>
            <a:ext cx="502733" cy="502733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4190408" y="1384291"/>
            <a:ext cx="383663" cy="383663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3967565" y="1127403"/>
            <a:ext cx="159560" cy="159560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cxnSp>
        <p:nvCxnSpPr>
          <p:cNvPr id="15" name="直线连接符 11"/>
          <p:cNvCxnSpPr>
            <a:stCxn id="9" idx="6"/>
            <a:endCxn id="8" idx="1"/>
          </p:cNvCxnSpPr>
          <p:nvPr userDrawn="1"/>
        </p:nvCxnSpPr>
        <p:spPr>
          <a:xfrm>
            <a:off x="2350299" y="1786797"/>
            <a:ext cx="361144" cy="74651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2"/>
          <p:cNvCxnSpPr>
            <a:stCxn id="10" idx="7"/>
            <a:endCxn id="9" idx="3"/>
          </p:cNvCxnSpPr>
          <p:nvPr userDrawn="1"/>
        </p:nvCxnSpPr>
        <p:spPr>
          <a:xfrm flipV="1">
            <a:off x="1456236" y="2071410"/>
            <a:ext cx="206943" cy="227845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9"/>
          <p:cNvCxnSpPr>
            <a:stCxn id="8" idx="7"/>
            <a:endCxn id="13" idx="3"/>
          </p:cNvCxnSpPr>
          <p:nvPr userDrawn="1"/>
        </p:nvCxnSpPr>
        <p:spPr>
          <a:xfrm flipV="1">
            <a:off x="4002416" y="1711768"/>
            <a:ext cx="244178" cy="149680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23"/>
          <p:cNvCxnSpPr>
            <a:stCxn id="13" idx="1"/>
            <a:endCxn id="14" idx="5"/>
          </p:cNvCxnSpPr>
          <p:nvPr userDrawn="1"/>
        </p:nvCxnSpPr>
        <p:spPr>
          <a:xfrm flipH="1" flipV="1">
            <a:off x="4103758" y="1263595"/>
            <a:ext cx="142836" cy="176882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26"/>
          <p:cNvCxnSpPr>
            <a:stCxn id="8" idx="5"/>
            <a:endCxn id="12" idx="1"/>
          </p:cNvCxnSpPr>
          <p:nvPr userDrawn="1"/>
        </p:nvCxnSpPr>
        <p:spPr>
          <a:xfrm>
            <a:off x="4002416" y="3152422"/>
            <a:ext cx="216170" cy="262142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30"/>
          <p:cNvCxnSpPr>
            <a:stCxn id="12" idx="7"/>
            <a:endCxn id="11" idx="3"/>
          </p:cNvCxnSpPr>
          <p:nvPr userDrawn="1"/>
        </p:nvCxnSpPr>
        <p:spPr>
          <a:xfrm flipV="1">
            <a:off x="4574071" y="3209483"/>
            <a:ext cx="260776" cy="205081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 userDrawn="1"/>
        </p:nvSpPr>
        <p:spPr>
          <a:xfrm>
            <a:off x="1757242" y="2706340"/>
            <a:ext cx="159560" cy="159560"/>
          </a:xfrm>
          <a:prstGeom prst="ellipse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kumimoji="1" lang="zh-CN" altLang="en-US" kern="1200">
              <a:solidFill>
                <a:prstClr val="white"/>
              </a:solidFill>
            </a:endParaRPr>
          </a:p>
        </p:txBody>
      </p:sp>
      <p:cxnSp>
        <p:nvCxnSpPr>
          <p:cNvPr id="22" name="直线连接符 36"/>
          <p:cNvCxnSpPr>
            <a:stCxn id="10" idx="5"/>
            <a:endCxn id="21" idx="1"/>
          </p:cNvCxnSpPr>
          <p:nvPr userDrawn="1"/>
        </p:nvCxnSpPr>
        <p:spPr>
          <a:xfrm>
            <a:off x="1456236" y="2538401"/>
            <a:ext cx="324372" cy="191306"/>
          </a:xfrm>
          <a:prstGeom prst="line">
            <a:avLst/>
          </a:prstGeom>
          <a:ln>
            <a:solidFill>
              <a:srgbClr val="02B2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75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788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4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 rot="16200000">
            <a:off x="6236075" y="-63873"/>
            <a:ext cx="2844053" cy="2971799"/>
          </a:xfrm>
          <a:prstGeom prst="triangle">
            <a:avLst>
              <a:gd name="adj" fmla="val 100000"/>
            </a:avLst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8176395">
            <a:off x="5602498" y="228682"/>
            <a:ext cx="1139406" cy="1190585"/>
          </a:xfrm>
          <a:prstGeom prst="triangle">
            <a:avLst>
              <a:gd name="adj" fmla="val 100000"/>
            </a:avLst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6184996" y="1065451"/>
            <a:ext cx="569704" cy="595293"/>
          </a:xfrm>
          <a:prstGeom prst="triangle">
            <a:avLst>
              <a:gd name="adj" fmla="val 100000"/>
            </a:avLst>
          </a:prstGeom>
          <a:solidFill>
            <a:srgbClr val="007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18987553">
            <a:off x="5080577" y="883623"/>
            <a:ext cx="538088" cy="562256"/>
          </a:xfrm>
          <a:prstGeom prst="triangle">
            <a:avLst>
              <a:gd name="adj" fmla="val 100000"/>
            </a:avLst>
          </a:prstGeom>
          <a:solidFill>
            <a:srgbClr val="7EC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1" name="等腰三角形 10"/>
          <p:cNvSpPr/>
          <p:nvPr userDrawn="1"/>
        </p:nvSpPr>
        <p:spPr>
          <a:xfrm rot="8212237">
            <a:off x="5103028" y="883643"/>
            <a:ext cx="538088" cy="562256"/>
          </a:xfrm>
          <a:prstGeom prst="triangle">
            <a:avLst>
              <a:gd name="adj" fmla="val 100000"/>
            </a:avLst>
          </a:prstGeom>
          <a:solidFill>
            <a:srgbClr val="05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18987553">
            <a:off x="6475999" y="1705474"/>
            <a:ext cx="538088" cy="562256"/>
          </a:xfrm>
          <a:prstGeom prst="triangle">
            <a:avLst>
              <a:gd name="adj" fmla="val 100000"/>
            </a:avLst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3" name="等腰三角形 12"/>
          <p:cNvSpPr/>
          <p:nvPr userDrawn="1"/>
        </p:nvSpPr>
        <p:spPr>
          <a:xfrm rot="8212237">
            <a:off x="6498450" y="1705495"/>
            <a:ext cx="538088" cy="562256"/>
          </a:xfrm>
          <a:prstGeom prst="triangle">
            <a:avLst>
              <a:gd name="adj" fmla="val 100000"/>
            </a:avLst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7392" y="208151"/>
            <a:ext cx="1890696" cy="1419267"/>
            <a:chOff x="6774103" y="304909"/>
            <a:chExt cx="2520928" cy="1892356"/>
          </a:xfrm>
        </p:grpSpPr>
        <p:sp>
          <p:nvSpPr>
            <p:cNvPr id="9" name="等腰三角形 8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66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07392" y="208151"/>
            <a:ext cx="1890696" cy="1419267"/>
            <a:chOff x="6774103" y="304909"/>
            <a:chExt cx="2520928" cy="1892356"/>
          </a:xfrm>
        </p:grpSpPr>
        <p:sp>
          <p:nvSpPr>
            <p:cNvPr id="8" name="等腰三角形 7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4" name="矩形 13"/>
          <p:cNvSpPr/>
          <p:nvPr userDrawn="1"/>
        </p:nvSpPr>
        <p:spPr>
          <a:xfrm>
            <a:off x="-12251" y="2656047"/>
            <a:ext cx="9156251" cy="816497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64438" y="2778698"/>
            <a:ext cx="2306240" cy="3905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1764437" y="3122244"/>
            <a:ext cx="2628900" cy="202648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点击此处添加标题点击此处添加标题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400741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33643"/>
          <a:stretch/>
        </p:blipFill>
        <p:spPr>
          <a:xfrm>
            <a:off x="0" y="0"/>
            <a:ext cx="9144000" cy="357051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3178629"/>
            <a:ext cx="9144000" cy="391886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3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 rot="18605767">
            <a:off x="-1878719" y="334962"/>
            <a:ext cx="10697539" cy="3535697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107392" y="171450"/>
            <a:ext cx="1520856" cy="1141643"/>
            <a:chOff x="6774103" y="304909"/>
            <a:chExt cx="2520928" cy="1892356"/>
          </a:xfrm>
        </p:grpSpPr>
        <p:sp>
          <p:nvSpPr>
            <p:cNvPr id="25" name="等腰三角形 24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368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3" y="569905"/>
            <a:ext cx="496771" cy="28474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457189">
              <a:buClrTx/>
              <a:buFontTx/>
              <a:buNone/>
            </a:pPr>
            <a:r>
              <a:rPr lang="zh-CN" altLang="en-US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56" y="631461"/>
            <a:ext cx="1051501" cy="24693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zh-CN" altLang="en-US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zh-CN" altLang="en-US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89" y="631461"/>
            <a:ext cx="2795593" cy="28693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Calibri</a:t>
            </a: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000" kern="12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en-US" altLang="zh-CN" sz="1000" kern="12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zh-CN" altLang="en-US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endParaRPr lang="zh-CN" altLang="en-US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互联网是一个开放共享的平台</a:t>
            </a: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Office</a:t>
            </a:r>
            <a:r>
              <a:rPr lang="en-US" altLang="zh-CN" sz="1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PLUS </a:t>
            </a:r>
            <a:r>
              <a:rPr lang="zh-CN" altLang="en-US" sz="1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部分设计灵感与元素来源于网络</a:t>
            </a:r>
          </a:p>
          <a:p>
            <a:pPr defTabSz="457189">
              <a:lnSpc>
                <a:spcPct val="130000"/>
              </a:lnSpc>
              <a:buClrTx/>
              <a:buFontTx/>
              <a:buNone/>
            </a:pPr>
            <a:r>
              <a:rPr lang="zh-CN" altLang="en-US" sz="1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如有建议请联系officeplus@microsoft.com</a:t>
            </a:r>
            <a:endParaRPr lang="en-US" altLang="zh-CN" sz="10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3" y="136834"/>
            <a:ext cx="612187" cy="19240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457189">
              <a:buClrTx/>
              <a:buFontTx/>
              <a:buNone/>
            </a:pPr>
            <a:r>
              <a:rPr kumimoji="1" lang="en-US" altLang="zh-CN" sz="800" kern="12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OfficePLUS</a:t>
            </a:r>
            <a:endParaRPr lang="zh-CN" altLang="en-US" sz="800" kern="12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675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24" y="1890781"/>
            <a:ext cx="2383427" cy="31393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194809" y="2805563"/>
            <a:ext cx="2510543" cy="22309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</a:pPr>
            <a:r>
              <a:rPr kumimoji="1" lang="zh-CN" altLang="en-US" sz="10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cs"/>
              </a:rPr>
              <a:t>点击</a:t>
            </a:r>
            <a:r>
              <a:rPr kumimoji="1" lang="en-US" altLang="zh-CN" sz="10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cs"/>
              </a:rPr>
              <a:t>Logo</a:t>
            </a:r>
            <a:r>
              <a:rPr kumimoji="1" lang="zh-CN" altLang="en-US" sz="10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cs"/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val="89010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2645075" y="393425"/>
            <a:ext cx="8067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/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</a:rPr>
              <a:t>“</a:t>
            </a:r>
            <a:endParaRPr sz="7200" b="1">
              <a:solidFill>
                <a:srgbClr val="FFFFFF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576275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268071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56017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399652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6432874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2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2"/>
          <p:cNvSpPr/>
          <p:nvPr/>
        </p:nvSpPr>
        <p:spPr>
          <a:xfrm>
            <a:off x="867750" y="393425"/>
            <a:ext cx="8067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82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21517" y="897875"/>
            <a:ext cx="3414416" cy="3008005"/>
            <a:chOff x="1628689" y="1197166"/>
            <a:chExt cx="4552554" cy="4010673"/>
          </a:xfrm>
        </p:grpSpPr>
        <p:grpSp>
          <p:nvGrpSpPr>
            <p:cNvPr id="8" name="组合 7"/>
            <p:cNvGrpSpPr/>
            <p:nvPr/>
          </p:nvGrpSpPr>
          <p:grpSpPr>
            <a:xfrm rot="20626497">
              <a:off x="1628689" y="1197166"/>
              <a:ext cx="4552554" cy="4010673"/>
              <a:chOff x="-2838588" y="943387"/>
              <a:chExt cx="5781453" cy="5093299"/>
            </a:xfrm>
          </p:grpSpPr>
          <p:sp>
            <p:nvSpPr>
              <p:cNvPr id="10" name="等腰三角形 9"/>
              <p:cNvSpPr/>
              <p:nvPr/>
            </p:nvSpPr>
            <p:spPr>
              <a:xfrm>
                <a:off x="-1465473" y="2432162"/>
                <a:ext cx="2760750" cy="2379957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rot="973503" flipV="1">
                <a:off x="-10164" y="1933701"/>
                <a:ext cx="324888" cy="582668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等腰三角形 11"/>
              <p:cNvSpPr/>
              <p:nvPr/>
            </p:nvSpPr>
            <p:spPr>
              <a:xfrm rot="17747361">
                <a:off x="-257375" y="1008926"/>
                <a:ext cx="950319" cy="819241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" name="直接连接符 12"/>
              <p:cNvCxnSpPr>
                <a:stCxn id="12" idx="0"/>
              </p:cNvCxnSpPr>
              <p:nvPr/>
            </p:nvCxnSpPr>
            <p:spPr>
              <a:xfrm rot="973503" flipH="1">
                <a:off x="-785288" y="1149928"/>
                <a:ext cx="565975" cy="569395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等腰三角形 13"/>
              <p:cNvSpPr/>
              <p:nvPr/>
            </p:nvSpPr>
            <p:spPr>
              <a:xfrm rot="16699907">
                <a:off x="-2331777" y="1137351"/>
                <a:ext cx="598296" cy="515773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-1825500" y="1709548"/>
                <a:ext cx="678195" cy="34978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等腰三角形 15"/>
              <p:cNvSpPr/>
              <p:nvPr/>
            </p:nvSpPr>
            <p:spPr>
              <a:xfrm rot="16699907">
                <a:off x="-1167160" y="1615435"/>
                <a:ext cx="350758" cy="302378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直线连接符 26"/>
              <p:cNvCxnSpPr/>
              <p:nvPr/>
            </p:nvCxnSpPr>
            <p:spPr>
              <a:xfrm>
                <a:off x="1242873" y="4775373"/>
                <a:ext cx="288227" cy="349523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等腰三角形 17"/>
              <p:cNvSpPr/>
              <p:nvPr/>
            </p:nvSpPr>
            <p:spPr>
              <a:xfrm rot="19787919">
                <a:off x="1176468" y="5025952"/>
                <a:ext cx="1107867" cy="955057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直线连接符 30"/>
              <p:cNvCxnSpPr/>
              <p:nvPr/>
            </p:nvCxnSpPr>
            <p:spPr>
              <a:xfrm flipV="1">
                <a:off x="2423206" y="5366759"/>
                <a:ext cx="347701" cy="273441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等腰三角形 19"/>
              <p:cNvSpPr/>
              <p:nvPr/>
            </p:nvSpPr>
            <p:spPr>
              <a:xfrm rot="10800000">
                <a:off x="2592107" y="5064381"/>
                <a:ext cx="350758" cy="302378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1" name="直线连接符 19"/>
              <p:cNvCxnSpPr/>
              <p:nvPr/>
            </p:nvCxnSpPr>
            <p:spPr>
              <a:xfrm flipV="1">
                <a:off x="-1776884" y="4801819"/>
                <a:ext cx="325571" cy="199573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等腰三角形 21"/>
              <p:cNvSpPr/>
              <p:nvPr/>
            </p:nvSpPr>
            <p:spPr>
              <a:xfrm rot="15197039">
                <a:off x="-2480509" y="5151906"/>
                <a:ext cx="950319" cy="819241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" name="直线连接符 23"/>
              <p:cNvCxnSpPr/>
              <p:nvPr/>
            </p:nvCxnSpPr>
            <p:spPr>
              <a:xfrm flipH="1" flipV="1">
                <a:off x="-2567006" y="5451225"/>
                <a:ext cx="190448" cy="235842"/>
              </a:xfrm>
              <a:prstGeom prst="line">
                <a:avLst/>
              </a:prstGeom>
              <a:ln>
                <a:solidFill>
                  <a:srgbClr val="02B29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等腰三角形 23"/>
              <p:cNvSpPr/>
              <p:nvPr/>
            </p:nvSpPr>
            <p:spPr>
              <a:xfrm rot="16699907">
                <a:off x="-2862778" y="5108628"/>
                <a:ext cx="350758" cy="302378"/>
              </a:xfrm>
              <a:prstGeom prst="triangle">
                <a:avLst/>
              </a:prstGeom>
              <a:solidFill>
                <a:srgbClr val="02B2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zh-CN" altLang="en-US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461907" y="2615819"/>
              <a:ext cx="827315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buFontTx/>
                <a:buNone/>
              </a:pPr>
              <a:endParaRPr lang="zh-CN" altLang="en-US" sz="8600" b="1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5208094" y="1747552"/>
            <a:ext cx="2306240" cy="3905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b="1">
                <a:solidFill>
                  <a:srgbClr val="053A44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88031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7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6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2555776" y="1275606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上群熱能產業</a:t>
            </a:r>
            <a:b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                                                    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www.suntree.com.tw</a:t>
            </a:r>
            <a:endParaRPr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1069361" y="609546"/>
            <a:ext cx="374597" cy="374577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文字方塊 7"/>
          <p:cNvSpPr txBox="1"/>
          <p:nvPr/>
        </p:nvSpPr>
        <p:spPr>
          <a:xfrm>
            <a:off x="1765268" y="483518"/>
            <a:ext cx="324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粗黑體(P)" pitchFamily="34" charset="-120"/>
                <a:ea typeface="華康粗黑體(P)" pitchFamily="34" charset="-120"/>
                <a:cs typeface="Barlow"/>
                <a:sym typeface="Barlow"/>
              </a:rPr>
              <a:t>第三方公正單位檢測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C38D1E0-31FD-4B90-98F0-8C234416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328" y="0"/>
            <a:ext cx="3636226" cy="5143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1FCC8CB-35B9-4E4D-BD2B-E16D547FA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8" t="1898" r="1485" b="1356"/>
          <a:stretch/>
        </p:blipFill>
        <p:spPr>
          <a:xfrm>
            <a:off x="1366307" y="1038742"/>
            <a:ext cx="3520447" cy="37301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4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D50956-BC66-4F60-8D68-6A10ABBA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06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安裝實例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A407D4-CFF9-4055-80BC-BF8800765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AF9976-91BB-4CF3-8F63-8AF6102B5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" t="10703" r="2148"/>
          <a:stretch/>
        </p:blipFill>
        <p:spPr>
          <a:xfrm>
            <a:off x="6591483" y="1291371"/>
            <a:ext cx="2324650" cy="300379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BD66A12-66D7-4A99-BD28-422FE7FD2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487" y="1291371"/>
            <a:ext cx="2525931" cy="18940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FE8B1E8-7110-481A-BA66-46444143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059" y="1291371"/>
            <a:ext cx="2538560" cy="19043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10F2790-ECA3-409E-B864-C620CD9B0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8" t="4862" r="12653"/>
          <a:stretch/>
        </p:blipFill>
        <p:spPr>
          <a:xfrm>
            <a:off x="1434487" y="3217262"/>
            <a:ext cx="2571764" cy="178228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5BA5661-A054-43DF-8EFB-D76DF34D53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9" t="1331" r="19574" b="-1331"/>
          <a:stretch/>
        </p:blipFill>
        <p:spPr>
          <a:xfrm>
            <a:off x="4049803" y="3228765"/>
            <a:ext cx="2498128" cy="18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16200000">
            <a:off x="3864769" y="-135732"/>
            <a:ext cx="5143500" cy="5414963"/>
          </a:xfrm>
          <a:prstGeom prst="triangle">
            <a:avLst>
              <a:gd name="adj" fmla="val 100000"/>
            </a:avLst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1519" y="2414587"/>
            <a:ext cx="2286000" cy="161582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altLang="zh-CN" sz="5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THANK</a:t>
            </a:r>
          </a:p>
          <a:p>
            <a:pPr defTabSz="685783">
              <a:buClrTx/>
            </a:pPr>
            <a:r>
              <a:rPr lang="en-US" altLang="zh-CN" sz="50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YOU!</a:t>
            </a:r>
            <a:endParaRPr lang="zh-CN" altLang="en-US" sz="5000" kern="1200" dirty="0">
              <a:solidFill>
                <a:prstClr val="white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2543176"/>
            <a:ext cx="500063" cy="13858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64849" y="3819967"/>
            <a:ext cx="4099512" cy="238525"/>
          </a:xfrm>
          <a:prstGeom prst="rect">
            <a:avLst/>
          </a:prstGeom>
          <a:solidFill>
            <a:srgbClr val="FF9900"/>
          </a:solidFill>
        </p:spPr>
        <p:txBody>
          <a:bodyPr wrap="none" lIns="68576" tIns="34289" rIns="68576" bIns="34289">
            <a:spAutoFit/>
          </a:bodyPr>
          <a:lstStyle/>
          <a:p>
            <a:pPr defTabSz="685783">
              <a:buClrTx/>
            </a:pPr>
            <a:r>
              <a:rPr kumimoji="1" lang="en-US" altLang="zh-TW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SUNTREE</a:t>
            </a:r>
            <a:r>
              <a:rPr kumimoji="1" lang="zh-TW" altLang="en-US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 </a:t>
            </a:r>
            <a:r>
              <a:rPr kumimoji="1" lang="en-US" altLang="zh-TW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HEATPUMP</a:t>
            </a:r>
            <a:r>
              <a:rPr kumimoji="1" lang="zh-TW" altLang="en-US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 </a:t>
            </a:r>
            <a:r>
              <a:rPr kumimoji="1" lang="en-US" altLang="zh-TW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INTEGRATED</a:t>
            </a:r>
            <a:r>
              <a:rPr kumimoji="1" lang="zh-TW" altLang="en-US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 </a:t>
            </a:r>
            <a:r>
              <a:rPr kumimoji="1" lang="en-US" altLang="zh-TW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ENERGY</a:t>
            </a:r>
            <a:r>
              <a:rPr kumimoji="1" lang="zh-TW" altLang="en-US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 </a:t>
            </a:r>
            <a:r>
              <a:rPr kumimoji="1" lang="en-US" altLang="zh-TW" sz="1100" kern="1200" dirty="0">
                <a:solidFill>
                  <a:prstClr val="white"/>
                </a:solidFill>
                <a:latin typeface="Calibri"/>
                <a:ea typeface="微软雅黑"/>
                <a:cs typeface="+mn-cs"/>
              </a:rPr>
              <a:t>WATERHEATER SYSTERM</a:t>
            </a:r>
            <a:endParaRPr kumimoji="1" lang="zh-CN" altLang="en-US" sz="1100" kern="1200" dirty="0">
              <a:solidFill>
                <a:prstClr val="white"/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3470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" r="3110"/>
          <a:stretch/>
        </p:blipFill>
        <p:spPr>
          <a:xfrm>
            <a:off x="1276766" y="1347614"/>
            <a:ext cx="7867234" cy="2887474"/>
          </a:xfrm>
          <a:prstGeom prst="rect">
            <a:avLst/>
          </a:prstGeom>
        </p:spPr>
      </p:pic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 綱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OUTLINE</a:t>
            </a: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131840" y="1284880"/>
            <a:ext cx="3482400" cy="2954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01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何謂熱泵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02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熱泵優勢</a:t>
            </a: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03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熱泵試算</a:t>
            </a: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04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關於上群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05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多功能熱泵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12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06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安裝實例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27734"/>
            <a:ext cx="2217096" cy="253097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53993"/>
            <a:ext cx="1635254" cy="3899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2622"/>
          <a:stretch/>
        </p:blipFill>
        <p:spPr>
          <a:xfrm>
            <a:off x="3741824" y="2427734"/>
            <a:ext cx="5008576" cy="2553430"/>
          </a:xfrm>
          <a:prstGeom prst="rect">
            <a:avLst/>
          </a:prstGeom>
        </p:spPr>
      </p:pic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3491880" y="339502"/>
            <a:ext cx="5544616" cy="3816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● 熱泵，一種可以吸收熱能，產生熱水或暖氣的高效能科技產品。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● 冷氣的學名又稱為「熱泵」，利用壓縮機的熱力循環原理來產生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     移動熱能的作用。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● 熱泵原理與冷氣相同，只是將冷氣機製冷過程中，往外面排出的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     熱氣能量，排入一個水槽中製成熱水，可回收原本要排放的廢熱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latin typeface="微軟正黑體" pitchFamily="34" charset="-120"/>
                <a:ea typeface="微軟正黑體" pitchFamily="34" charset="-120"/>
              </a:rPr>
              <a:t>     ，變成有用的能源。</a:t>
            </a:r>
            <a:endParaRPr lang="en-US" altLang="zh-TW" sz="1400" b="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zh-TW" altLang="zh-TW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熱泵不受日夜與天候影響。熱泵除家用外，大型商用系統應用於</a:t>
            </a:r>
            <a:endParaRPr lang="en-US" altLang="zh-TW" sz="1400" b="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zh-TW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醫院、旅館、學校、溫水游泳池等，</a:t>
            </a:r>
            <a:r>
              <a:rPr lang="zh-TW" altLang="en-US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已成為市場上熱水設備主流</a:t>
            </a:r>
            <a:r>
              <a:rPr lang="zh-TW" altLang="zh-TW" sz="1400" b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0" indent="0">
              <a:spcBef>
                <a:spcPts val="0"/>
              </a:spcBef>
              <a:buNone/>
            </a:pPr>
            <a:endParaRPr sz="1400" b="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" name="Google Shape;116;p17"/>
          <p:cNvSpPr txBox="1">
            <a:spLocks/>
          </p:cNvSpPr>
          <p:nvPr/>
        </p:nvSpPr>
        <p:spPr>
          <a:xfrm>
            <a:off x="467544" y="505580"/>
            <a:ext cx="2664296" cy="694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何謂熱泵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1182200" y="32489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1200"/>
              </a:spcBef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熱泵優勢</a:t>
            </a:r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31" name="Google Shape;131;p19"/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32" name="Google Shape;132;p19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54" y="2724795"/>
            <a:ext cx="3487256" cy="22986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9" y="2504135"/>
            <a:ext cx="3213095" cy="2499581"/>
          </a:xfrm>
          <a:prstGeom prst="rect">
            <a:avLst/>
          </a:prstGeom>
        </p:spPr>
      </p:pic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1540955" y="1151100"/>
            <a:ext cx="7085700" cy="1437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None/>
            </a:pPr>
            <a:r>
              <a:rPr lang="zh-TW" altLang="en-US" sz="1350" b="1" dirty="0"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zh-TW" altLang="zh-TW" sz="1350" b="1" dirty="0">
                <a:latin typeface="微軟正黑體" pitchFamily="34" charset="-120"/>
                <a:ea typeface="微軟正黑體" pitchFamily="34" charset="-120"/>
              </a:rPr>
              <a:t>熱泵熱水器，比電、油、氣節能</a:t>
            </a:r>
            <a:r>
              <a:rPr lang="en-US" altLang="zh-TW" sz="1350" b="1" dirty="0">
                <a:latin typeface="微軟正黑體" pitchFamily="34" charset="-120"/>
                <a:ea typeface="微軟正黑體" pitchFamily="34" charset="-120"/>
              </a:rPr>
              <a:t>75%</a:t>
            </a:r>
            <a:r>
              <a:rPr lang="zh-TW" altLang="zh-TW" sz="1350" b="1" dirty="0">
                <a:latin typeface="微軟正黑體" pitchFamily="34" charset="-120"/>
                <a:ea typeface="微軟正黑體" pitchFamily="34" charset="-120"/>
              </a:rPr>
              <a:t>以上的耗能，被譽為第四代熱水器。</a:t>
            </a:r>
            <a:endParaRPr lang="en-US" altLang="zh-TW" sz="1350" b="1" dirty="0">
              <a:latin typeface="微軟正黑體" pitchFamily="34" charset="-120"/>
              <a:ea typeface="微軟正黑體" pitchFamily="34" charset="-120"/>
            </a:endParaRPr>
          </a:p>
          <a:p>
            <a:pPr marL="63500" indent="0">
              <a:buNone/>
            </a:pP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● </a:t>
            </a:r>
            <a:r>
              <a:rPr lang="zh-TW" altLang="zh-TW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熱泵的能效比高達</a:t>
            </a:r>
            <a:r>
              <a:rPr lang="en-US" altLang="zh-TW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1:4</a:t>
            </a: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，其效率是電熱水器的</a:t>
            </a:r>
            <a:r>
              <a:rPr lang="en-US" altLang="zh-TW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倍，燃油氣鍋爐的</a:t>
            </a:r>
            <a:r>
              <a:rPr lang="en-US" altLang="zh-TW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3-4</a:t>
            </a: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倍。上群多功能系</a:t>
            </a:r>
            <a:endParaRPr lang="en-US" altLang="zh-TW" sz="135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3500" indent="0">
              <a:buNone/>
            </a:pP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統更可節能達</a:t>
            </a:r>
            <a:r>
              <a:rPr lang="en-US" altLang="zh-TW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100%</a:t>
            </a:r>
            <a:r>
              <a:rPr lang="zh-TW" altLang="en-US" sz="135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35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3500" indent="0">
              <a:buNone/>
            </a:pPr>
            <a:r>
              <a:rPr lang="zh-TW" altLang="en-US" sz="1350" b="1" dirty="0">
                <a:latin typeface="微軟正黑體" pitchFamily="34" charset="-120"/>
                <a:ea typeface="微軟正黑體" pitchFamily="34" charset="-120"/>
              </a:rPr>
              <a:t>● 不受天氣影響，一年四季均能照常工作。從全年節能效果看，甚至超過太陽能熱水器。</a:t>
            </a:r>
            <a:endParaRPr lang="en-US" altLang="zh-TW" sz="1350" b="1" dirty="0">
              <a:latin typeface="微軟正黑體" pitchFamily="34" charset="-120"/>
              <a:ea typeface="微軟正黑體" pitchFamily="34" charset="-120"/>
            </a:endParaRPr>
          </a:p>
          <a:p>
            <a:pPr marL="63500" indent="0">
              <a:buNone/>
            </a:pPr>
            <a:r>
              <a:rPr lang="zh-TW" altLang="en-US" sz="1350" b="1" dirty="0">
                <a:latin typeface="微軟正黑體" pitchFamily="34" charset="-120"/>
                <a:ea typeface="微軟正黑體" pitchFamily="34" charset="-120"/>
              </a:rPr>
              <a:t>●熱泵最大優點是安全、方便、與省能。</a:t>
            </a:r>
            <a:endParaRPr lang="en-US" altLang="zh-TW" sz="1350" b="1" dirty="0">
              <a:latin typeface="微軟正黑體" pitchFamily="34" charset="-120"/>
              <a:ea typeface="微軟正黑體" pitchFamily="34" charset="-120"/>
            </a:endParaRPr>
          </a:p>
          <a:p>
            <a:pPr marL="63500" indent="0">
              <a:buNone/>
            </a:pPr>
            <a:endParaRPr lang="en-US" altLang="zh-TW" sz="1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t="1522" r="4837" b="1729"/>
          <a:stretch/>
        </p:blipFill>
        <p:spPr>
          <a:xfrm>
            <a:off x="5292080" y="155414"/>
            <a:ext cx="3304472" cy="4864608"/>
          </a:xfrm>
          <a:prstGeom prst="rect">
            <a:avLst/>
          </a:prstGeom>
        </p:spPr>
      </p:pic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5"/>
          <a:stretch/>
        </p:blipFill>
        <p:spPr>
          <a:xfrm>
            <a:off x="1907704" y="169092"/>
            <a:ext cx="3377528" cy="48488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6588224" y="1270296"/>
            <a:ext cx="2016225" cy="919043"/>
          </a:xfrm>
          <a:prstGeom prst="roundRect">
            <a:avLst>
              <a:gd name="adj" fmla="val 6098"/>
            </a:avLst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節能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試算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65" name="Google Shape;165;p21"/>
          <p:cNvGrpSpPr/>
          <p:nvPr/>
        </p:nvGrpSpPr>
        <p:grpSpPr>
          <a:xfrm>
            <a:off x="8247163" y="629034"/>
            <a:ext cx="205851" cy="335576"/>
            <a:chOff x="6730350" y="2315900"/>
            <a:chExt cx="257700" cy="420100"/>
          </a:xfrm>
        </p:grpSpPr>
        <p:sp>
          <p:nvSpPr>
            <p:cNvPr id="166" name="Google Shape;166;p21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1708849" y="1088389"/>
            <a:ext cx="4769938" cy="1954381"/>
          </a:xfrm>
          <a:prstGeom prst="rect">
            <a:avLst/>
          </a:prstGeom>
          <a:noFill/>
          <a:ln w="1587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altLang="zh-TW" sz="15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間客房為例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(2-3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房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，總用水人數以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250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人計。</a:t>
            </a:r>
            <a:endParaRPr lang="en-US" altLang="zh-TW" sz="15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每人熱水使用量若以平均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120L</a:t>
            </a:r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來計算</a:t>
            </a:r>
            <a:endParaRPr lang="en-US" altLang="zh-TW" sz="15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en-US" altLang="zh-TW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250</a:t>
            </a:r>
            <a:r>
              <a:rPr lang="zh-TW" alt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 </a:t>
            </a:r>
            <a:r>
              <a:rPr lang="en-US" altLang="zh-TW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TW" alt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120L=30,000L</a:t>
            </a:r>
            <a:r>
              <a:rPr lang="zh-TW" alt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一日總熱水需求量</a:t>
            </a:r>
            <a:r>
              <a:rPr lang="en-US" altLang="zh-TW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endParaRPr lang="en-US" altLang="zh-TW" sz="1500" u="sng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熱水加熱需溫升</a:t>
            </a: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35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°C(20°C-55°C)</a:t>
            </a:r>
          </a:p>
          <a:p>
            <a:r>
              <a:rPr lang="en-US" altLang="zh-TW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→30,000L</a:t>
            </a:r>
            <a:r>
              <a:rPr lang="zh-TW" altLang="en-US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TW" altLang="en-US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35°C=1,050,000kcal(</a:t>
            </a:r>
            <a:r>
              <a:rPr lang="zh-TW" altLang="en-US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總需熱量</a:t>
            </a:r>
            <a:r>
              <a:rPr lang="en-US" altLang="zh-TW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endParaRPr lang="en-US" altLang="zh-TW" sz="1500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060647" y="2859540"/>
            <a:ext cx="4392367" cy="55399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電熱水器每度電</a:t>
            </a:r>
            <a:r>
              <a:rPr lang="en-US" altLang="zh-TW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=860kcal</a:t>
            </a:r>
            <a:r>
              <a:rPr lang="zh-TW" altLang="en-US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熱量</a:t>
            </a:r>
            <a:endParaRPr lang="en-US" altLang="zh-TW" sz="15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熱泵每度電</a:t>
            </a:r>
            <a:r>
              <a:rPr lang="en-US" altLang="zh-TW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=3200kcal</a:t>
            </a:r>
            <a:r>
              <a:rPr lang="zh-TW" altLang="en-US" sz="15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熱量</a:t>
            </a:r>
            <a:endParaRPr lang="en-US" altLang="zh-TW" sz="15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050887" y="3464130"/>
            <a:ext cx="4411886" cy="147732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500" dirty="0">
                <a:latin typeface="微軟正黑體" pitchFamily="34" charset="-120"/>
                <a:ea typeface="微軟正黑體" pitchFamily="34" charset="-120"/>
              </a:rPr>
              <a:t>1,050,000kcal÷860kcal(</a:t>
            </a:r>
            <a:r>
              <a:rPr lang="zh-TW" altLang="en-US" sz="1500" dirty="0">
                <a:latin typeface="微軟正黑體" pitchFamily="34" charset="-120"/>
                <a:ea typeface="微軟正黑體" pitchFamily="34" charset="-120"/>
              </a:rPr>
              <a:t>每度電</a:t>
            </a:r>
            <a:r>
              <a:rPr lang="en-US" altLang="zh-TW" sz="1500" dirty="0">
                <a:latin typeface="微軟正黑體" pitchFamily="34" charset="-120"/>
                <a:ea typeface="微軟正黑體" pitchFamily="34" charset="-120"/>
              </a:rPr>
              <a:t>)=1220</a:t>
            </a:r>
            <a:r>
              <a:rPr lang="zh-TW" altLang="en-US" sz="1500" dirty="0">
                <a:latin typeface="微軟正黑體" pitchFamily="34" charset="-120"/>
                <a:ea typeface="微軟正黑體" pitchFamily="34" charset="-120"/>
              </a:rPr>
              <a:t>度</a:t>
            </a:r>
            <a:endParaRPr lang="en-US" altLang="zh-TW" sz="15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500" dirty="0">
                <a:latin typeface="微軟正黑體" pitchFamily="34" charset="-120"/>
                <a:ea typeface="微軟正黑體" pitchFamily="34" charset="-120"/>
              </a:rPr>
              <a:t>1,050,000kcal÷860kcal(</a:t>
            </a:r>
            <a:r>
              <a:rPr lang="zh-TW" altLang="en-US" sz="1500" dirty="0">
                <a:latin typeface="微軟正黑體" pitchFamily="34" charset="-120"/>
                <a:ea typeface="微軟正黑體" pitchFamily="34" charset="-120"/>
              </a:rPr>
              <a:t>每度電</a:t>
            </a:r>
            <a:r>
              <a:rPr lang="en-US" altLang="zh-TW" sz="1500" dirty="0">
                <a:latin typeface="微軟正黑體" pitchFamily="34" charset="-120"/>
                <a:ea typeface="微軟正黑體" pitchFamily="34" charset="-120"/>
              </a:rPr>
              <a:t>)=</a:t>
            </a:r>
            <a:r>
              <a:rPr lang="en-US" altLang="zh-TW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328</a:t>
            </a:r>
            <a:r>
              <a:rPr lang="zh-TW" altLang="en-US" sz="15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endParaRPr lang="en-US" altLang="zh-TW" sz="1500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500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若</a:t>
            </a:r>
            <a:r>
              <a:rPr lang="en-US" altLang="zh-TW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度電以</a:t>
            </a:r>
            <a:r>
              <a:rPr lang="en-US" altLang="zh-TW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$3</a:t>
            </a:r>
            <a:r>
              <a:rPr lang="zh-TW" altLang="en-US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計，電熱水器及熱泵製熱成本各為</a:t>
            </a:r>
            <a:endParaRPr lang="en-US" altLang="zh-TW" sz="15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→1220x3=$3660/</a:t>
            </a:r>
            <a:r>
              <a:rPr lang="zh-TW" altLang="en-US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en-US" altLang="zh-TW" sz="15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5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328x3=$960/</a:t>
            </a:r>
            <a:r>
              <a:rPr lang="zh-TW" altLang="en-US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en-US" altLang="zh-TW" sz="1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7534754" y="2139553"/>
            <a:ext cx="1514855" cy="156585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熱泵</a:t>
            </a:r>
            <a:endPara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加熱成本</a:t>
            </a:r>
            <a:endPara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僅為電熱</a:t>
            </a:r>
            <a:endPara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1/4</a:t>
            </a:r>
            <a:endParaRPr lang="zh-TW" altLang="en-US" sz="2400" b="1" dirty="0">
              <a:solidFill>
                <a:srgbClr val="FF0000"/>
              </a:solidFill>
              <a:latin typeface="Adobe Gothic Std B" pitchFamily="34" charset="-128"/>
              <a:ea typeface="Adobe 繁黑體 Std B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0" y="2537544"/>
            <a:ext cx="3957194" cy="291414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50472" y="1314318"/>
            <a:ext cx="1891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註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家用淋浴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70L/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女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50L/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男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商用民宿旅店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100L/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每人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星級飯店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200L/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每人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1222603" y="324890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1200"/>
              </a:spcBef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關於上群</a:t>
            </a:r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8191382" y="636358"/>
            <a:ext cx="320958" cy="320938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304303195"/>
              </p:ext>
            </p:extLst>
          </p:nvPr>
        </p:nvGraphicFramePr>
        <p:xfrm>
          <a:off x="171349" y="1082674"/>
          <a:ext cx="8748694" cy="200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161484792"/>
              </p:ext>
            </p:extLst>
          </p:nvPr>
        </p:nvGraphicFramePr>
        <p:xfrm>
          <a:off x="-463193" y="2114307"/>
          <a:ext cx="9424033" cy="1749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737618" y="1279439"/>
            <a:ext cx="782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2006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2007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2008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 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2009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2012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                   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2013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 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144463" y="2376283"/>
            <a:ext cx="781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2024                   2023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2020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2017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 　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2016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　　　　　 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2014</a:t>
            </a:r>
            <a:endParaRPr lang="zh-TW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348447" y="3402978"/>
            <a:ext cx="74168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上群熱泵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1300" dirty="0">
                <a:latin typeface="微軟正黑體" pitchFamily="34" charset="-120"/>
                <a:ea typeface="微軟正黑體" pitchFamily="34" charset="-120"/>
              </a:rPr>
              <a:t>2006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品牌創立至今，在台灣市場已有十多年的經驗累積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300" dirty="0">
                <a:latin typeface="微軟正黑體" pitchFamily="34" charset="-120"/>
                <a:ea typeface="微軟正黑體" pitchFamily="34" charset="-120"/>
              </a:rPr>
              <a:t>2007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上群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獨步業界全面使用</a:t>
            </a:r>
            <a:r>
              <a:rPr lang="en-US" altLang="zh-TW" sz="1300" dirty="0">
                <a:latin typeface="微軟正黑體" pitchFamily="34" charset="-120"/>
                <a:ea typeface="微軟正黑體" pitchFamily="34" charset="-120"/>
              </a:rPr>
              <a:t>R410A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二期環保冷媒；並於</a:t>
            </a:r>
            <a:r>
              <a:rPr lang="en-US" altLang="zh-TW" sz="1300" dirty="0">
                <a:latin typeface="微軟正黑體" pitchFamily="34" charset="-120"/>
                <a:ea typeface="微軟正黑體" pitchFamily="34" charset="-120"/>
              </a:rPr>
              <a:t>2012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年榮獲台灣優良產品金品獎及</a:t>
            </a:r>
            <a:r>
              <a:rPr lang="zh-TW" altLang="zh-TW" sz="13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通過</a:t>
            </a:r>
            <a:endParaRPr lang="en-US" altLang="zh-TW" sz="13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13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國家電器產品強制性安全檢測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更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於</a:t>
            </a:r>
            <a:r>
              <a:rPr lang="en-US" altLang="zh-TW" sz="1300" dirty="0">
                <a:latin typeface="微軟正黑體" pitchFamily="34" charset="-120"/>
                <a:ea typeface="微軟正黑體" pitchFamily="34" charset="-120"/>
              </a:rPr>
              <a:t>2013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年榮獲台灣地區客戶滿意度金質獎</a:t>
            </a: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肯定</a:t>
            </a:r>
            <a:r>
              <a:rPr lang="zh-TW" altLang="zh-TW" sz="1300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這十多年來上群除不斷於熱泵技術開發上力求精益求精之外，產品更是經過工研院檢測，力圖成為台灣熱泵市場的指標先驅。</a:t>
            </a:r>
            <a:endParaRPr lang="zh-TW" altLang="zh-TW" sz="13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2DC22C1-533E-494F-8B27-3B6EB2B17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0" t="4719" r="6602" b="4719"/>
          <a:stretch/>
        </p:blipFill>
        <p:spPr>
          <a:xfrm>
            <a:off x="5508104" y="2189531"/>
            <a:ext cx="3528392" cy="21406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99E3DE-818A-4661-8632-486343E5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05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多功能熱泵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B87DC4A-9437-4320-AD2C-0FD25E097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1" b="38800"/>
          <a:stretch/>
        </p:blipFill>
        <p:spPr>
          <a:xfrm>
            <a:off x="1313270" y="1347614"/>
            <a:ext cx="4132968" cy="3402211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77AFB3-D31C-4CDD-B269-F2BFFCDB2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79F8758-C99D-48F5-BF86-C0DD86126C59}"/>
              </a:ext>
            </a:extLst>
          </p:cNvPr>
          <p:cNvSpPr txBox="1"/>
          <p:nvPr/>
        </p:nvSpPr>
        <p:spPr>
          <a:xfrm>
            <a:off x="5483356" y="1403295"/>
            <a:ext cx="349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粗黑(P)" panose="020B0700000000000000" pitchFamily="34" charset="-120"/>
                <a:ea typeface="華康儷粗黑(P)" panose="020B0700000000000000" pitchFamily="34" charset="-120"/>
              </a:rPr>
              <a:t>上群家用全系列機型皆為多功能系統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華康儷粗黑(P)" panose="020B0700000000000000" pitchFamily="34" charset="-120"/>
              <a:ea typeface="華康儷粗黑(P)" panose="020B0700000000000000" pitchFamily="34" charset="-120"/>
            </a:endParaRPr>
          </a:p>
          <a:p>
            <a:pPr algn="ctr"/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粗黑(P)" panose="020B0700000000000000" pitchFamily="34" charset="-120"/>
                <a:ea typeface="華康儷粗黑(P)" panose="020B0700000000000000" pitchFamily="34" charset="-120"/>
              </a:rPr>
              <a:t>可擴充室內機，</a:t>
            </a:r>
            <a:r>
              <a:rPr lang="zh-TW" altLang="en-US" sz="1600" dirty="0">
                <a:solidFill>
                  <a:srgbClr val="C00000"/>
                </a:solidFill>
                <a:latin typeface="華康儷粗黑(P)" panose="020B0700000000000000" pitchFamily="34" charset="-120"/>
                <a:ea typeface="華康儷粗黑(P)" panose="020B0700000000000000" pitchFamily="34" charset="-120"/>
              </a:rPr>
              <a:t>有效節能</a:t>
            </a:r>
            <a:r>
              <a:rPr lang="en-US" altLang="zh-TW" sz="1600" dirty="0">
                <a:solidFill>
                  <a:srgbClr val="C00000"/>
                </a:solidFill>
                <a:latin typeface="華康儷粗黑(P)" panose="020B0700000000000000" pitchFamily="34" charset="-120"/>
                <a:ea typeface="華康儷粗黑(P)" panose="020B0700000000000000" pitchFamily="34" charset="-120"/>
              </a:rPr>
              <a:t>75-100%</a:t>
            </a:r>
            <a:endParaRPr lang="zh-TW" altLang="zh-TW" sz="1300" dirty="0">
              <a:solidFill>
                <a:srgbClr val="C00000"/>
              </a:solidFill>
              <a:latin typeface="華康儷粗黑(P)" panose="020B0700000000000000" pitchFamily="34" charset="-120"/>
              <a:ea typeface="華康儷粗黑(P)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400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1069361" y="609546"/>
            <a:ext cx="374597" cy="374577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4860" b="4134"/>
          <a:stretch/>
        </p:blipFill>
        <p:spPr>
          <a:xfrm>
            <a:off x="5074427" y="1491630"/>
            <a:ext cx="3872773" cy="28083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78" y="1180203"/>
            <a:ext cx="2632110" cy="37912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75806"/>
            <a:ext cx="2113147" cy="20095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85491" y1="5090" x2="85491" y2="5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61" y="1244094"/>
            <a:ext cx="1369501" cy="195184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65268" y="535224"/>
            <a:ext cx="324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粗黑體(P)" pitchFamily="34" charset="-120"/>
                <a:ea typeface="華康粗黑體(P)" pitchFamily="34" charset="-120"/>
                <a:cs typeface="Barlow"/>
                <a:sym typeface="Barlow"/>
              </a:rPr>
              <a:t>AWARD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粗黑體(P)" pitchFamily="34" charset="-120"/>
                <a:ea typeface="華康粗黑體(P)" pitchFamily="34" charset="-120"/>
                <a:cs typeface="Barlow"/>
                <a:sym typeface="Barlow"/>
              </a:rPr>
              <a:t>獲獎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粗黑體(P)" pitchFamily="34" charset="-120"/>
                <a:ea typeface="華康粗黑體(P)" pitchFamily="34" charset="-120"/>
                <a:cs typeface="Barlow"/>
                <a:sym typeface="Barlow"/>
              </a:rPr>
              <a:t>/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粗黑體(P)" pitchFamily="34" charset="-120"/>
                <a:ea typeface="華康粗黑體(P)" pitchFamily="34" charset="-120"/>
                <a:cs typeface="Barlow"/>
                <a:sym typeface="Barlow"/>
              </a:rPr>
              <a:t>專利</a:t>
            </a:r>
          </a:p>
        </p:txBody>
      </p:sp>
    </p:spTree>
    <p:extLst>
      <p:ext uri="{BB962C8B-B14F-4D97-AF65-F5344CB8AC3E}">
        <p14:creationId xmlns:p14="http://schemas.microsoft.com/office/powerpoint/2010/main" val="2668596753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CDAE"/>
      </a:accent1>
      <a:accent2>
        <a:srgbClr val="12846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699</Words>
  <Application>Microsoft Office PowerPoint</Application>
  <PresentationFormat>如螢幕大小 (16:9)</PresentationFormat>
  <Paragraphs>97</Paragraphs>
  <Slides>12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12</vt:i4>
      </vt:variant>
    </vt:vector>
  </HeadingPairs>
  <TitlesOfParts>
    <vt:vector size="23" baseType="lpstr">
      <vt:lpstr>Adobe Gothic Std B</vt:lpstr>
      <vt:lpstr>微軟正黑體</vt:lpstr>
      <vt:lpstr>Calibri</vt:lpstr>
      <vt:lpstr>Adobe 繁黑體 Std B</vt:lpstr>
      <vt:lpstr>Arial</vt:lpstr>
      <vt:lpstr>華康儷粗黑(P)</vt:lpstr>
      <vt:lpstr>Segoe UI Light</vt:lpstr>
      <vt:lpstr>Barlow</vt:lpstr>
      <vt:lpstr>華康粗黑體(P)</vt:lpstr>
      <vt:lpstr>Basset template</vt:lpstr>
      <vt:lpstr>Office 主题</vt:lpstr>
      <vt:lpstr>上群熱能產業                                                     www.suntree.com.tw</vt:lpstr>
      <vt:lpstr>大 綱 OUTLINE</vt:lpstr>
      <vt:lpstr>PowerPoint 簡報</vt:lpstr>
      <vt:lpstr>02 熱泵優勢</vt:lpstr>
      <vt:lpstr>PowerPoint 簡報</vt:lpstr>
      <vt:lpstr>03 節能試算</vt:lpstr>
      <vt:lpstr>04 關於上群</vt:lpstr>
      <vt:lpstr>05 多功能熱泵</vt:lpstr>
      <vt:lpstr>PowerPoint 簡報</vt:lpstr>
      <vt:lpstr>PowerPoint 簡報</vt:lpstr>
      <vt:lpstr>06 安裝實例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20240603</cp:lastModifiedBy>
  <cp:revision>29</cp:revision>
  <dcterms:modified xsi:type="dcterms:W3CDTF">2024-07-08T06:23:21Z</dcterms:modified>
</cp:coreProperties>
</file>